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Quattrocento Sans" charset="-122" pitchFamily="34"/>
      <p:regular r:id="rId19"/>
    </p:embeddedFont>
    <p:embeddedFont>
      <p:font typeface="Liter" charset="-122" pitchFamily="34"/>
      <p:regular r:id="rId20"/>
    </p:embeddedFont>
    <p:embeddedFont>
      <p:font typeface="MiSans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f8ae8e9952d83815da41c6ebee43504cf1a8a667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5E8B7E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00050" y="802481"/>
            <a:ext cx="2971800" cy="419100"/>
          </a:xfrm>
          <a:custGeom>
            <a:avLst/>
            <a:gdLst/>
            <a:ahLst/>
            <a:cxnLst/>
            <a:rect l="l" t="t" r="r" b="b"/>
            <a:pathLst>
              <a:path w="2971800" h="419100">
                <a:moveTo>
                  <a:pt x="0" y="0"/>
                </a:moveTo>
                <a:lnTo>
                  <a:pt x="2971800" y="0"/>
                </a:lnTo>
                <a:lnTo>
                  <a:pt x="29718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00050" y="802481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0" y="0"/>
                </a:moveTo>
                <a:lnTo>
                  <a:pt x="38100" y="0"/>
                </a:lnTo>
                <a:lnTo>
                  <a:pt x="381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Text 3"/>
          <p:cNvSpPr/>
          <p:nvPr/>
        </p:nvSpPr>
        <p:spPr>
          <a:xfrm>
            <a:off x="609600" y="878681"/>
            <a:ext cx="2657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TRABAJO DE FIN DE MÁSTER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526381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Agenda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Escolar Pro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3583781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9" name="Text 6"/>
          <p:cNvSpPr/>
          <p:nvPr/>
        </p:nvSpPr>
        <p:spPr>
          <a:xfrm>
            <a:off x="381000" y="3945731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Aplicación Web Inteligente para la Gestión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Escolar Familiar con IA Generativa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5867400"/>
            <a:ext cx="2381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Máster en Desarrollo con IA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6210300"/>
            <a:ext cx="2381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BIG School 2025-2026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906000" y="560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10032206" y="57245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33400" y="98896"/>
                </a:moveTo>
                <a:cubicBezTo>
                  <a:pt x="230386" y="97892"/>
                  <a:pt x="227372" y="96943"/>
                  <a:pt x="224358" y="96050"/>
                </a:cubicBezTo>
                <a:cubicBezTo>
                  <a:pt x="224861" y="93985"/>
                  <a:pt x="225307" y="91920"/>
                  <a:pt x="225754" y="89855"/>
                </a:cubicBezTo>
                <a:cubicBezTo>
                  <a:pt x="232618" y="56592"/>
                  <a:pt x="228098" y="29859"/>
                  <a:pt x="212861" y="21041"/>
                </a:cubicBezTo>
                <a:cubicBezTo>
                  <a:pt x="198183" y="12613"/>
                  <a:pt x="174241" y="21375"/>
                  <a:pt x="150019" y="42472"/>
                </a:cubicBezTo>
                <a:cubicBezTo>
                  <a:pt x="147619" y="44537"/>
                  <a:pt x="145275" y="46713"/>
                  <a:pt x="143042" y="48890"/>
                </a:cubicBezTo>
                <a:cubicBezTo>
                  <a:pt x="141536" y="47439"/>
                  <a:pt x="139973" y="45988"/>
                  <a:pt x="138410" y="44593"/>
                </a:cubicBezTo>
                <a:cubicBezTo>
                  <a:pt x="113016" y="22045"/>
                  <a:pt x="87567" y="12557"/>
                  <a:pt x="72330" y="21431"/>
                </a:cubicBezTo>
                <a:cubicBezTo>
                  <a:pt x="57708" y="29914"/>
                  <a:pt x="53355" y="55085"/>
                  <a:pt x="59494" y="86562"/>
                </a:cubicBezTo>
                <a:cubicBezTo>
                  <a:pt x="60108" y="89688"/>
                  <a:pt x="60778" y="92757"/>
                  <a:pt x="61559" y="95883"/>
                </a:cubicBezTo>
                <a:cubicBezTo>
                  <a:pt x="57987" y="96887"/>
                  <a:pt x="54471" y="98003"/>
                  <a:pt x="51178" y="99175"/>
                </a:cubicBezTo>
                <a:cubicBezTo>
                  <a:pt x="21375" y="109500"/>
                  <a:pt x="0" y="125797"/>
                  <a:pt x="0" y="142652"/>
                </a:cubicBezTo>
                <a:cubicBezTo>
                  <a:pt x="0" y="160065"/>
                  <a:pt x="22771" y="177533"/>
                  <a:pt x="53746" y="188137"/>
                </a:cubicBezTo>
                <a:cubicBezTo>
                  <a:pt x="56257" y="188975"/>
                  <a:pt x="58769" y="189812"/>
                  <a:pt x="61336" y="190537"/>
                </a:cubicBezTo>
                <a:cubicBezTo>
                  <a:pt x="60499" y="193886"/>
                  <a:pt x="59773" y="197179"/>
                  <a:pt x="59103" y="200583"/>
                </a:cubicBezTo>
                <a:cubicBezTo>
                  <a:pt x="53243" y="231558"/>
                  <a:pt x="57820" y="256115"/>
                  <a:pt x="72442" y="264542"/>
                </a:cubicBezTo>
                <a:cubicBezTo>
                  <a:pt x="87511" y="273248"/>
                  <a:pt x="112849" y="264319"/>
                  <a:pt x="137517" y="242720"/>
                </a:cubicBezTo>
                <a:cubicBezTo>
                  <a:pt x="139471" y="240990"/>
                  <a:pt x="141424" y="239204"/>
                  <a:pt x="143377" y="237306"/>
                </a:cubicBezTo>
                <a:cubicBezTo>
                  <a:pt x="145833" y="239706"/>
                  <a:pt x="148400" y="241995"/>
                  <a:pt x="150968" y="244227"/>
                </a:cubicBezTo>
                <a:cubicBezTo>
                  <a:pt x="174854" y="264765"/>
                  <a:pt x="198462" y="273081"/>
                  <a:pt x="213029" y="264654"/>
                </a:cubicBezTo>
                <a:cubicBezTo>
                  <a:pt x="228098" y="255947"/>
                  <a:pt x="233009" y="229549"/>
                  <a:pt x="226647" y="197402"/>
                </a:cubicBezTo>
                <a:cubicBezTo>
                  <a:pt x="226144" y="194946"/>
                  <a:pt x="225586" y="192435"/>
                  <a:pt x="224972" y="189867"/>
                </a:cubicBezTo>
                <a:cubicBezTo>
                  <a:pt x="226758" y="189365"/>
                  <a:pt x="228488" y="188807"/>
                  <a:pt x="230219" y="188249"/>
                </a:cubicBezTo>
                <a:cubicBezTo>
                  <a:pt x="262421" y="177589"/>
                  <a:pt x="285750" y="160344"/>
                  <a:pt x="285750" y="142652"/>
                </a:cubicBezTo>
                <a:cubicBezTo>
                  <a:pt x="285750" y="125741"/>
                  <a:pt x="263761" y="109333"/>
                  <a:pt x="233400" y="98896"/>
                </a:cubicBezTo>
                <a:close/>
                <a:moveTo>
                  <a:pt x="157888" y="51513"/>
                </a:moveTo>
                <a:cubicBezTo>
                  <a:pt x="178650" y="33431"/>
                  <a:pt x="198016" y="26343"/>
                  <a:pt x="206834" y="31421"/>
                </a:cubicBezTo>
                <a:cubicBezTo>
                  <a:pt x="216266" y="36835"/>
                  <a:pt x="219894" y="58713"/>
                  <a:pt x="213978" y="87455"/>
                </a:cubicBezTo>
                <a:cubicBezTo>
                  <a:pt x="213587" y="89353"/>
                  <a:pt x="213196" y="91194"/>
                  <a:pt x="212694" y="93036"/>
                </a:cubicBezTo>
                <a:cubicBezTo>
                  <a:pt x="200304" y="90246"/>
                  <a:pt x="187747" y="88236"/>
                  <a:pt x="175133" y="87120"/>
                </a:cubicBezTo>
                <a:cubicBezTo>
                  <a:pt x="167878" y="76740"/>
                  <a:pt x="159953" y="66805"/>
                  <a:pt x="151358" y="57485"/>
                </a:cubicBezTo>
                <a:cubicBezTo>
                  <a:pt x="153535" y="55420"/>
                  <a:pt x="155656" y="53467"/>
                  <a:pt x="157888" y="51513"/>
                </a:cubicBezTo>
                <a:close/>
                <a:moveTo>
                  <a:pt x="93315" y="171617"/>
                </a:moveTo>
                <a:cubicBezTo>
                  <a:pt x="96162" y="176473"/>
                  <a:pt x="99064" y="181328"/>
                  <a:pt x="102133" y="186072"/>
                </a:cubicBezTo>
                <a:cubicBezTo>
                  <a:pt x="93427" y="185124"/>
                  <a:pt x="84776" y="183728"/>
                  <a:pt x="76237" y="181887"/>
                </a:cubicBezTo>
                <a:cubicBezTo>
                  <a:pt x="78693" y="173850"/>
                  <a:pt x="81762" y="165534"/>
                  <a:pt x="85334" y="157051"/>
                </a:cubicBezTo>
                <a:cubicBezTo>
                  <a:pt x="87902" y="161962"/>
                  <a:pt x="90525" y="166818"/>
                  <a:pt x="93315" y="171617"/>
                </a:cubicBezTo>
                <a:close/>
                <a:moveTo>
                  <a:pt x="76405" y="104477"/>
                </a:moveTo>
                <a:cubicBezTo>
                  <a:pt x="84441" y="102691"/>
                  <a:pt x="92980" y="101240"/>
                  <a:pt x="101854" y="100124"/>
                </a:cubicBezTo>
                <a:cubicBezTo>
                  <a:pt x="98896" y="104756"/>
                  <a:pt x="95994" y="109500"/>
                  <a:pt x="93259" y="114300"/>
                </a:cubicBezTo>
                <a:cubicBezTo>
                  <a:pt x="90525" y="119044"/>
                  <a:pt x="87846" y="123899"/>
                  <a:pt x="85334" y="128811"/>
                </a:cubicBezTo>
                <a:cubicBezTo>
                  <a:pt x="81818" y="120495"/>
                  <a:pt x="78860" y="112347"/>
                  <a:pt x="76405" y="104477"/>
                </a:cubicBezTo>
                <a:close/>
                <a:moveTo>
                  <a:pt x="91697" y="142931"/>
                </a:moveTo>
                <a:cubicBezTo>
                  <a:pt x="95380" y="135229"/>
                  <a:pt x="99399" y="127695"/>
                  <a:pt x="103640" y="120272"/>
                </a:cubicBezTo>
                <a:cubicBezTo>
                  <a:pt x="107882" y="112849"/>
                  <a:pt x="112458" y="105649"/>
                  <a:pt x="117258" y="98561"/>
                </a:cubicBezTo>
                <a:cubicBezTo>
                  <a:pt x="125630" y="97948"/>
                  <a:pt x="134169" y="97613"/>
                  <a:pt x="142875" y="97613"/>
                </a:cubicBezTo>
                <a:cubicBezTo>
                  <a:pt x="151581" y="97613"/>
                  <a:pt x="160176" y="97948"/>
                  <a:pt x="168492" y="98561"/>
                </a:cubicBezTo>
                <a:cubicBezTo>
                  <a:pt x="173236" y="105594"/>
                  <a:pt x="177757" y="112793"/>
                  <a:pt x="182054" y="120160"/>
                </a:cubicBezTo>
                <a:cubicBezTo>
                  <a:pt x="186351" y="127527"/>
                  <a:pt x="190370" y="135062"/>
                  <a:pt x="194165" y="142708"/>
                </a:cubicBezTo>
                <a:cubicBezTo>
                  <a:pt x="190426" y="150409"/>
                  <a:pt x="186407" y="158000"/>
                  <a:pt x="182110" y="165478"/>
                </a:cubicBezTo>
                <a:cubicBezTo>
                  <a:pt x="177868" y="172901"/>
                  <a:pt x="173348" y="180101"/>
                  <a:pt x="168604" y="187244"/>
                </a:cubicBezTo>
                <a:cubicBezTo>
                  <a:pt x="160288" y="187858"/>
                  <a:pt x="151637" y="188137"/>
                  <a:pt x="142875" y="188137"/>
                </a:cubicBezTo>
                <a:cubicBezTo>
                  <a:pt x="134113" y="188137"/>
                  <a:pt x="125630" y="187858"/>
                  <a:pt x="117425" y="187356"/>
                </a:cubicBezTo>
                <a:cubicBezTo>
                  <a:pt x="112570" y="180268"/>
                  <a:pt x="107993" y="173013"/>
                  <a:pt x="103696" y="165590"/>
                </a:cubicBezTo>
                <a:cubicBezTo>
                  <a:pt x="99399" y="158167"/>
                  <a:pt x="95436" y="150633"/>
                  <a:pt x="91697" y="142931"/>
                </a:cubicBezTo>
                <a:close/>
                <a:moveTo>
                  <a:pt x="192491" y="171506"/>
                </a:moveTo>
                <a:cubicBezTo>
                  <a:pt x="195337" y="166594"/>
                  <a:pt x="198016" y="161627"/>
                  <a:pt x="200639" y="156604"/>
                </a:cubicBezTo>
                <a:cubicBezTo>
                  <a:pt x="204211" y="164697"/>
                  <a:pt x="207336" y="172901"/>
                  <a:pt x="210071" y="181328"/>
                </a:cubicBezTo>
                <a:cubicBezTo>
                  <a:pt x="201420" y="183282"/>
                  <a:pt x="192658" y="184789"/>
                  <a:pt x="183840" y="185793"/>
                </a:cubicBezTo>
                <a:cubicBezTo>
                  <a:pt x="186854" y="181105"/>
                  <a:pt x="189700" y="176306"/>
                  <a:pt x="192491" y="171506"/>
                </a:cubicBezTo>
                <a:close/>
                <a:moveTo>
                  <a:pt x="200527" y="128811"/>
                </a:moveTo>
                <a:cubicBezTo>
                  <a:pt x="197904" y="123899"/>
                  <a:pt x="195225" y="118988"/>
                  <a:pt x="192435" y="114188"/>
                </a:cubicBezTo>
                <a:cubicBezTo>
                  <a:pt x="189700" y="109444"/>
                  <a:pt x="186854" y="104756"/>
                  <a:pt x="183896" y="100124"/>
                </a:cubicBezTo>
                <a:cubicBezTo>
                  <a:pt x="192881" y="101240"/>
                  <a:pt x="201476" y="102747"/>
                  <a:pt x="209513" y="104589"/>
                </a:cubicBezTo>
                <a:cubicBezTo>
                  <a:pt x="206946" y="112849"/>
                  <a:pt x="203932" y="120886"/>
                  <a:pt x="200527" y="128811"/>
                </a:cubicBezTo>
                <a:close/>
                <a:moveTo>
                  <a:pt x="142987" y="66024"/>
                </a:moveTo>
                <a:cubicBezTo>
                  <a:pt x="148847" y="72386"/>
                  <a:pt x="154372" y="79084"/>
                  <a:pt x="159507" y="86004"/>
                </a:cubicBezTo>
                <a:cubicBezTo>
                  <a:pt x="148456" y="85502"/>
                  <a:pt x="137350" y="85502"/>
                  <a:pt x="126299" y="86004"/>
                </a:cubicBezTo>
                <a:cubicBezTo>
                  <a:pt x="131769" y="78804"/>
                  <a:pt x="137406" y="72107"/>
                  <a:pt x="142987" y="66024"/>
                </a:cubicBezTo>
                <a:close/>
                <a:moveTo>
                  <a:pt x="78246" y="31812"/>
                </a:moveTo>
                <a:cubicBezTo>
                  <a:pt x="87623" y="26343"/>
                  <a:pt x="108440" y="34156"/>
                  <a:pt x="130373" y="53578"/>
                </a:cubicBezTo>
                <a:cubicBezTo>
                  <a:pt x="131769" y="54806"/>
                  <a:pt x="133164" y="56145"/>
                  <a:pt x="134615" y="57485"/>
                </a:cubicBezTo>
                <a:cubicBezTo>
                  <a:pt x="125964" y="66805"/>
                  <a:pt x="117983" y="76740"/>
                  <a:pt x="110672" y="87120"/>
                </a:cubicBezTo>
                <a:cubicBezTo>
                  <a:pt x="98059" y="88236"/>
                  <a:pt x="85558" y="90190"/>
                  <a:pt x="73168" y="92925"/>
                </a:cubicBezTo>
                <a:cubicBezTo>
                  <a:pt x="72442" y="90078"/>
                  <a:pt x="71828" y="87176"/>
                  <a:pt x="71214" y="84274"/>
                </a:cubicBezTo>
                <a:cubicBezTo>
                  <a:pt x="65968" y="57262"/>
                  <a:pt x="69428" y="36891"/>
                  <a:pt x="78246" y="31812"/>
                </a:cubicBezTo>
                <a:close/>
                <a:moveTo>
                  <a:pt x="64573" y="178929"/>
                </a:moveTo>
                <a:cubicBezTo>
                  <a:pt x="62229" y="178259"/>
                  <a:pt x="59941" y="177533"/>
                  <a:pt x="57652" y="176752"/>
                </a:cubicBezTo>
                <a:cubicBezTo>
                  <a:pt x="45765" y="173013"/>
                  <a:pt x="32258" y="167097"/>
                  <a:pt x="22492" y="159339"/>
                </a:cubicBezTo>
                <a:cubicBezTo>
                  <a:pt x="16855" y="155432"/>
                  <a:pt x="13060" y="149405"/>
                  <a:pt x="11999" y="142652"/>
                </a:cubicBezTo>
                <a:cubicBezTo>
                  <a:pt x="11999" y="132438"/>
                  <a:pt x="29635" y="119379"/>
                  <a:pt x="55085" y="110505"/>
                </a:cubicBezTo>
                <a:cubicBezTo>
                  <a:pt x="58266" y="109389"/>
                  <a:pt x="61503" y="108384"/>
                  <a:pt x="64740" y="107435"/>
                </a:cubicBezTo>
                <a:cubicBezTo>
                  <a:pt x="68535" y="119546"/>
                  <a:pt x="73112" y="131434"/>
                  <a:pt x="78414" y="142931"/>
                </a:cubicBezTo>
                <a:cubicBezTo>
                  <a:pt x="73056" y="154595"/>
                  <a:pt x="68424" y="166650"/>
                  <a:pt x="64573" y="178929"/>
                </a:cubicBezTo>
                <a:close/>
                <a:moveTo>
                  <a:pt x="129648" y="233623"/>
                </a:moveTo>
                <a:cubicBezTo>
                  <a:pt x="120439" y="242050"/>
                  <a:pt x="109779" y="248748"/>
                  <a:pt x="98171" y="253324"/>
                </a:cubicBezTo>
                <a:cubicBezTo>
                  <a:pt x="91976" y="256282"/>
                  <a:pt x="84832" y="256561"/>
                  <a:pt x="78470" y="254050"/>
                </a:cubicBezTo>
                <a:cubicBezTo>
                  <a:pt x="69596" y="248915"/>
                  <a:pt x="65912" y="229214"/>
                  <a:pt x="70935" y="202704"/>
                </a:cubicBezTo>
                <a:cubicBezTo>
                  <a:pt x="71549" y="199579"/>
                  <a:pt x="72219" y="196453"/>
                  <a:pt x="73000" y="193384"/>
                </a:cubicBezTo>
                <a:cubicBezTo>
                  <a:pt x="85502" y="196062"/>
                  <a:pt x="98115" y="197904"/>
                  <a:pt x="110896" y="198853"/>
                </a:cubicBezTo>
                <a:cubicBezTo>
                  <a:pt x="118263" y="209290"/>
                  <a:pt x="126355" y="219280"/>
                  <a:pt x="135006" y="228656"/>
                </a:cubicBezTo>
                <a:cubicBezTo>
                  <a:pt x="133220" y="230386"/>
                  <a:pt x="131434" y="232060"/>
                  <a:pt x="129648" y="233623"/>
                </a:cubicBezTo>
                <a:close/>
                <a:moveTo>
                  <a:pt x="143321" y="220061"/>
                </a:moveTo>
                <a:cubicBezTo>
                  <a:pt x="137629" y="213922"/>
                  <a:pt x="131936" y="207113"/>
                  <a:pt x="126411" y="199802"/>
                </a:cubicBezTo>
                <a:cubicBezTo>
                  <a:pt x="131769" y="200025"/>
                  <a:pt x="137294" y="200137"/>
                  <a:pt x="142875" y="200137"/>
                </a:cubicBezTo>
                <a:cubicBezTo>
                  <a:pt x="148623" y="200137"/>
                  <a:pt x="154260" y="200025"/>
                  <a:pt x="159841" y="199746"/>
                </a:cubicBezTo>
                <a:cubicBezTo>
                  <a:pt x="154707" y="206834"/>
                  <a:pt x="149182" y="213587"/>
                  <a:pt x="143321" y="220061"/>
                </a:cubicBezTo>
                <a:close/>
                <a:moveTo>
                  <a:pt x="216266" y="236804"/>
                </a:moveTo>
                <a:cubicBezTo>
                  <a:pt x="215764" y="243613"/>
                  <a:pt x="212415" y="249975"/>
                  <a:pt x="207057" y="254273"/>
                </a:cubicBezTo>
                <a:cubicBezTo>
                  <a:pt x="198183" y="259407"/>
                  <a:pt x="179263" y="252710"/>
                  <a:pt x="158837" y="235186"/>
                </a:cubicBezTo>
                <a:cubicBezTo>
                  <a:pt x="156493" y="233176"/>
                  <a:pt x="154149" y="231000"/>
                  <a:pt x="151749" y="228767"/>
                </a:cubicBezTo>
                <a:cubicBezTo>
                  <a:pt x="160288" y="219335"/>
                  <a:pt x="168157" y="209345"/>
                  <a:pt x="175301" y="198853"/>
                </a:cubicBezTo>
                <a:cubicBezTo>
                  <a:pt x="188082" y="197793"/>
                  <a:pt x="200806" y="195839"/>
                  <a:pt x="213364" y="192993"/>
                </a:cubicBezTo>
                <a:cubicBezTo>
                  <a:pt x="213922" y="195281"/>
                  <a:pt x="214424" y="197569"/>
                  <a:pt x="214871" y="199802"/>
                </a:cubicBezTo>
                <a:cubicBezTo>
                  <a:pt x="217605" y="211857"/>
                  <a:pt x="218052" y="224414"/>
                  <a:pt x="216266" y="236804"/>
                </a:cubicBezTo>
                <a:close/>
                <a:moveTo>
                  <a:pt x="226423" y="176808"/>
                </a:moveTo>
                <a:cubicBezTo>
                  <a:pt x="224861" y="177310"/>
                  <a:pt x="223298" y="177812"/>
                  <a:pt x="221679" y="178259"/>
                </a:cubicBezTo>
                <a:cubicBezTo>
                  <a:pt x="217773" y="166092"/>
                  <a:pt x="212973" y="154205"/>
                  <a:pt x="207448" y="142652"/>
                </a:cubicBezTo>
                <a:cubicBezTo>
                  <a:pt x="212806" y="131266"/>
                  <a:pt x="217326" y="119546"/>
                  <a:pt x="221121" y="107547"/>
                </a:cubicBezTo>
                <a:cubicBezTo>
                  <a:pt x="224024" y="108384"/>
                  <a:pt x="226814" y="109277"/>
                  <a:pt x="229493" y="110170"/>
                </a:cubicBezTo>
                <a:cubicBezTo>
                  <a:pt x="255501" y="119100"/>
                  <a:pt x="273751" y="132383"/>
                  <a:pt x="273751" y="142540"/>
                </a:cubicBezTo>
                <a:cubicBezTo>
                  <a:pt x="273751" y="153479"/>
                  <a:pt x="254273" y="167599"/>
                  <a:pt x="226423" y="176808"/>
                </a:cubicBezTo>
                <a:close/>
                <a:moveTo>
                  <a:pt x="142875" y="168436"/>
                </a:moveTo>
                <a:cubicBezTo>
                  <a:pt x="156983" y="168436"/>
                  <a:pt x="168436" y="156983"/>
                  <a:pt x="168436" y="142875"/>
                </a:cubicBezTo>
                <a:cubicBezTo>
                  <a:pt x="168436" y="128767"/>
                  <a:pt x="156983" y="117314"/>
                  <a:pt x="142875" y="117314"/>
                </a:cubicBezTo>
                <a:cubicBezTo>
                  <a:pt x="128767" y="117314"/>
                  <a:pt x="117314" y="128767"/>
                  <a:pt x="117314" y="142875"/>
                </a:cubicBezTo>
                <a:cubicBezTo>
                  <a:pt x="117314" y="156983"/>
                  <a:pt x="128767" y="168436"/>
                  <a:pt x="142875" y="168436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4" name="Shape 11"/>
          <p:cNvSpPr/>
          <p:nvPr/>
        </p:nvSpPr>
        <p:spPr>
          <a:xfrm>
            <a:off x="10591800" y="560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10735866" y="572452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45455" y="111900"/>
                </a:moveTo>
                <a:cubicBezTo>
                  <a:pt x="241157" y="94655"/>
                  <a:pt x="233009" y="81651"/>
                  <a:pt x="215652" y="81651"/>
                </a:cubicBezTo>
                <a:lnTo>
                  <a:pt x="193272" y="81651"/>
                </a:lnTo>
                <a:lnTo>
                  <a:pt x="193272" y="108105"/>
                </a:lnTo>
                <a:cubicBezTo>
                  <a:pt x="193272" y="128643"/>
                  <a:pt x="175859" y="145945"/>
                  <a:pt x="155990" y="145945"/>
                </a:cubicBezTo>
                <a:lnTo>
                  <a:pt x="96385" y="145945"/>
                </a:lnTo>
                <a:cubicBezTo>
                  <a:pt x="80088" y="145945"/>
                  <a:pt x="66582" y="159897"/>
                  <a:pt x="66582" y="176250"/>
                </a:cubicBezTo>
                <a:lnTo>
                  <a:pt x="66582" y="233065"/>
                </a:lnTo>
                <a:cubicBezTo>
                  <a:pt x="66582" y="249250"/>
                  <a:pt x="80646" y="258738"/>
                  <a:pt x="96385" y="263370"/>
                </a:cubicBezTo>
                <a:cubicBezTo>
                  <a:pt x="115249" y="268895"/>
                  <a:pt x="133387" y="269900"/>
                  <a:pt x="155990" y="263370"/>
                </a:cubicBezTo>
                <a:cubicBezTo>
                  <a:pt x="171004" y="259017"/>
                  <a:pt x="185793" y="250254"/>
                  <a:pt x="185793" y="233065"/>
                </a:cubicBezTo>
                <a:lnTo>
                  <a:pt x="185793" y="210350"/>
                </a:lnTo>
                <a:lnTo>
                  <a:pt x="126243" y="210350"/>
                </a:lnTo>
                <a:lnTo>
                  <a:pt x="126243" y="202760"/>
                </a:lnTo>
                <a:lnTo>
                  <a:pt x="215652" y="202760"/>
                </a:lnTo>
                <a:cubicBezTo>
                  <a:pt x="233009" y="202760"/>
                  <a:pt x="239427" y="190649"/>
                  <a:pt x="245455" y="172510"/>
                </a:cubicBezTo>
                <a:cubicBezTo>
                  <a:pt x="251706" y="153814"/>
                  <a:pt x="251427" y="135843"/>
                  <a:pt x="245455" y="111900"/>
                </a:cubicBezTo>
                <a:close/>
                <a:moveTo>
                  <a:pt x="159730" y="248190"/>
                </a:moveTo>
                <a:cubicBezTo>
                  <a:pt x="155482" y="248487"/>
                  <a:pt x="151423" y="246390"/>
                  <a:pt x="149209" y="242753"/>
                </a:cubicBezTo>
                <a:cubicBezTo>
                  <a:pt x="146994" y="239116"/>
                  <a:pt x="146994" y="234548"/>
                  <a:pt x="149209" y="230911"/>
                </a:cubicBezTo>
                <a:cubicBezTo>
                  <a:pt x="151423" y="227274"/>
                  <a:pt x="155482" y="225177"/>
                  <a:pt x="159730" y="225475"/>
                </a:cubicBezTo>
                <a:cubicBezTo>
                  <a:pt x="163977" y="225177"/>
                  <a:pt x="168036" y="227274"/>
                  <a:pt x="170251" y="230911"/>
                </a:cubicBezTo>
                <a:cubicBezTo>
                  <a:pt x="172465" y="234548"/>
                  <a:pt x="172465" y="239116"/>
                  <a:pt x="170251" y="242753"/>
                </a:cubicBezTo>
                <a:cubicBezTo>
                  <a:pt x="168036" y="246390"/>
                  <a:pt x="163977" y="248487"/>
                  <a:pt x="159730" y="248190"/>
                </a:cubicBezTo>
                <a:close/>
                <a:moveTo>
                  <a:pt x="93650" y="138466"/>
                </a:moveTo>
                <a:lnTo>
                  <a:pt x="153256" y="138466"/>
                </a:lnTo>
                <a:cubicBezTo>
                  <a:pt x="169831" y="138466"/>
                  <a:pt x="183059" y="124792"/>
                  <a:pt x="183059" y="108161"/>
                </a:cubicBezTo>
                <a:lnTo>
                  <a:pt x="183059" y="51290"/>
                </a:lnTo>
                <a:cubicBezTo>
                  <a:pt x="183059" y="35105"/>
                  <a:pt x="169441" y="22994"/>
                  <a:pt x="153256" y="20259"/>
                </a:cubicBezTo>
                <a:cubicBezTo>
                  <a:pt x="133276" y="16966"/>
                  <a:pt x="111565" y="17134"/>
                  <a:pt x="93650" y="20315"/>
                </a:cubicBezTo>
                <a:cubicBezTo>
                  <a:pt x="68424" y="24780"/>
                  <a:pt x="63847" y="34100"/>
                  <a:pt x="63847" y="51346"/>
                </a:cubicBezTo>
                <a:lnTo>
                  <a:pt x="63847" y="74061"/>
                </a:lnTo>
                <a:lnTo>
                  <a:pt x="123509" y="74061"/>
                </a:lnTo>
                <a:lnTo>
                  <a:pt x="123509" y="81651"/>
                </a:lnTo>
                <a:lnTo>
                  <a:pt x="41467" y="81651"/>
                </a:lnTo>
                <a:cubicBezTo>
                  <a:pt x="24110" y="81651"/>
                  <a:pt x="8930" y="92087"/>
                  <a:pt x="4186" y="111900"/>
                </a:cubicBezTo>
                <a:cubicBezTo>
                  <a:pt x="-1284" y="134615"/>
                  <a:pt x="-1507" y="148791"/>
                  <a:pt x="4186" y="172510"/>
                </a:cubicBezTo>
                <a:cubicBezTo>
                  <a:pt x="8427" y="190147"/>
                  <a:pt x="18529" y="202760"/>
                  <a:pt x="35886" y="202760"/>
                </a:cubicBezTo>
                <a:lnTo>
                  <a:pt x="56369" y="202760"/>
                </a:lnTo>
                <a:lnTo>
                  <a:pt x="56369" y="175524"/>
                </a:lnTo>
                <a:cubicBezTo>
                  <a:pt x="56369" y="155823"/>
                  <a:pt x="73391" y="138466"/>
                  <a:pt x="93650" y="138466"/>
                </a:cubicBezTo>
                <a:close/>
                <a:moveTo>
                  <a:pt x="89967" y="36109"/>
                </a:moveTo>
                <a:cubicBezTo>
                  <a:pt x="96250" y="36109"/>
                  <a:pt x="101352" y="41211"/>
                  <a:pt x="101352" y="47495"/>
                </a:cubicBezTo>
                <a:cubicBezTo>
                  <a:pt x="101352" y="53779"/>
                  <a:pt x="96250" y="58880"/>
                  <a:pt x="89967" y="58880"/>
                </a:cubicBezTo>
                <a:cubicBezTo>
                  <a:pt x="83683" y="58880"/>
                  <a:pt x="78581" y="53779"/>
                  <a:pt x="78581" y="47495"/>
                </a:cubicBezTo>
                <a:cubicBezTo>
                  <a:pt x="78581" y="41211"/>
                  <a:pt x="83683" y="36109"/>
                  <a:pt x="89967" y="36109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6" name="Shape 13"/>
          <p:cNvSpPr/>
          <p:nvPr/>
        </p:nvSpPr>
        <p:spPr>
          <a:xfrm>
            <a:off x="11277600" y="5600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11403806" y="57245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8" name="Text 15"/>
          <p:cNvSpPr/>
          <p:nvPr/>
        </p:nvSpPr>
        <p:spPr>
          <a:xfrm>
            <a:off x="9829800" y="6248400"/>
            <a:ext cx="1981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 + FastAPI + Gemini AI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/ CONCLUSIONES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Conclusiones y Lecciones Aprendidas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447800"/>
            <a:ext cx="5600700" cy="5029200"/>
          </a:xfrm>
          <a:custGeom>
            <a:avLst/>
            <a:gdLst/>
            <a:ahLst/>
            <a:cxnLst/>
            <a:rect l="l" t="t" r="r" b="b"/>
            <a:pathLst>
              <a:path w="5600700" h="5029200">
                <a:moveTo>
                  <a:pt x="38100" y="0"/>
                </a:moveTo>
                <a:lnTo>
                  <a:pt x="5524508" y="0"/>
                </a:lnTo>
                <a:cubicBezTo>
                  <a:pt x="5566588" y="0"/>
                  <a:pt x="5600700" y="34112"/>
                  <a:pt x="5600700" y="76192"/>
                </a:cubicBezTo>
                <a:lnTo>
                  <a:pt x="5600700" y="4953008"/>
                </a:lnTo>
                <a:cubicBezTo>
                  <a:pt x="5600700" y="4995088"/>
                  <a:pt x="5566588" y="5029200"/>
                  <a:pt x="5524508" y="5029200"/>
                </a:cubicBezTo>
                <a:lnTo>
                  <a:pt x="38100" y="5029200"/>
                </a:lnTo>
                <a:cubicBezTo>
                  <a:pt x="17072" y="5029200"/>
                  <a:pt x="0" y="5012128"/>
                  <a:pt x="0" y="499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447800"/>
            <a:ext cx="38100" cy="5029200"/>
          </a:xfrm>
          <a:custGeom>
            <a:avLst/>
            <a:gdLst/>
            <a:ahLst/>
            <a:cxnLst/>
            <a:rect l="l" t="t" r="r" b="b"/>
            <a:pathLst>
              <a:path w="38100" h="5029200">
                <a:moveTo>
                  <a:pt x="38100" y="0"/>
                </a:moveTo>
                <a:lnTo>
                  <a:pt x="38100" y="0"/>
                </a:lnTo>
                <a:lnTo>
                  <a:pt x="38100" y="5029200"/>
                </a:lnTo>
                <a:lnTo>
                  <a:pt x="38100" y="5029200"/>
                </a:lnTo>
                <a:cubicBezTo>
                  <a:pt x="17072" y="5029200"/>
                  <a:pt x="0" y="5012128"/>
                  <a:pt x="0" y="499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7" name="Shape 5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23900" y="1752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9" name="Text 7"/>
          <p:cNvSpPr/>
          <p:nvPr/>
        </p:nvSpPr>
        <p:spPr>
          <a:xfrm>
            <a:off x="1181100" y="17145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Logros Principales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9600" y="228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40767" y="2343150"/>
            <a:ext cx="10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28700" y="2247900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Aplicación Full-Stack Funcional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28700" y="2476500"/>
            <a:ext cx="4848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completo con gestión multi-perfil, asignaturas, exámenes, menús, eventos e IA integrada.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9600" y="3009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27968" y="3067050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28700" y="2971800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 Responsable Implementada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28700" y="3200400"/>
            <a:ext cx="4848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Doble barrera de seguridad, datos mínimos, transparencia total y control del usuario.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9600" y="3733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26281" y="3790950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28700" y="3695700"/>
            <a:ext cx="456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Arquitectura Escalable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28700" y="3924300"/>
            <a:ext cx="4552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Architecture que facilita testing, mantenimiento y evolución del sistema.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9600" y="4267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28067" y="4324350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28700" y="4229100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Pipeline de Calidad Completo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28700" y="4457700"/>
            <a:ext cx="448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80%+, CI/CD automatizado, pre-commit hooks, despliegue continuo.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10300" y="1447800"/>
            <a:ext cx="5600700" cy="5029200"/>
          </a:xfrm>
          <a:custGeom>
            <a:avLst/>
            <a:gdLst/>
            <a:ahLst/>
            <a:cxnLst/>
            <a:rect l="l" t="t" r="r" b="b"/>
            <a:pathLst>
              <a:path w="5600700" h="5029200">
                <a:moveTo>
                  <a:pt x="38100" y="0"/>
                </a:moveTo>
                <a:lnTo>
                  <a:pt x="5524508" y="0"/>
                </a:lnTo>
                <a:cubicBezTo>
                  <a:pt x="5566588" y="0"/>
                  <a:pt x="5600700" y="34112"/>
                  <a:pt x="5600700" y="76192"/>
                </a:cubicBezTo>
                <a:lnTo>
                  <a:pt x="5600700" y="4953008"/>
                </a:lnTo>
                <a:cubicBezTo>
                  <a:pt x="5600700" y="4995088"/>
                  <a:pt x="5566588" y="5029200"/>
                  <a:pt x="5524508" y="5029200"/>
                </a:cubicBezTo>
                <a:lnTo>
                  <a:pt x="38100" y="5029200"/>
                </a:lnTo>
                <a:cubicBezTo>
                  <a:pt x="17072" y="5029200"/>
                  <a:pt x="0" y="5012128"/>
                  <a:pt x="0" y="499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210300" y="1447800"/>
            <a:ext cx="38100" cy="5029200"/>
          </a:xfrm>
          <a:custGeom>
            <a:avLst/>
            <a:gdLst/>
            <a:ahLst/>
            <a:cxnLst/>
            <a:rect l="l" t="t" r="r" b="b"/>
            <a:pathLst>
              <a:path w="38100" h="5029200">
                <a:moveTo>
                  <a:pt x="38100" y="0"/>
                </a:moveTo>
                <a:lnTo>
                  <a:pt x="38100" y="0"/>
                </a:lnTo>
                <a:lnTo>
                  <a:pt x="38100" y="5029200"/>
                </a:lnTo>
                <a:lnTo>
                  <a:pt x="38100" y="5029200"/>
                </a:lnTo>
                <a:cubicBezTo>
                  <a:pt x="17072" y="5029200"/>
                  <a:pt x="0" y="5012128"/>
                  <a:pt x="0" y="499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8" name="Shape 26"/>
          <p:cNvSpPr/>
          <p:nvPr/>
        </p:nvSpPr>
        <p:spPr>
          <a:xfrm>
            <a:off x="641985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562725" y="17526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0" name="Text 28"/>
          <p:cNvSpPr/>
          <p:nvPr/>
        </p:nvSpPr>
        <p:spPr>
          <a:xfrm>
            <a:off x="6991350" y="1714500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Lecciones Aprendidas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19850" y="2247900"/>
            <a:ext cx="5200650" cy="876300"/>
          </a:xfrm>
          <a:custGeom>
            <a:avLst/>
            <a:gdLst/>
            <a:ahLst/>
            <a:cxnLst/>
            <a:rect l="l" t="t" r="r" b="b"/>
            <a:pathLst>
              <a:path w="5200650" h="876300">
                <a:moveTo>
                  <a:pt x="76203" y="0"/>
                </a:moveTo>
                <a:lnTo>
                  <a:pt x="5124447" y="0"/>
                </a:lnTo>
                <a:cubicBezTo>
                  <a:pt x="5166533" y="0"/>
                  <a:pt x="5200650" y="34117"/>
                  <a:pt x="5200650" y="76203"/>
                </a:cubicBezTo>
                <a:lnTo>
                  <a:pt x="5200650" y="800097"/>
                </a:lnTo>
                <a:cubicBezTo>
                  <a:pt x="5200650" y="842183"/>
                  <a:pt x="5166533" y="876300"/>
                  <a:pt x="5124447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553200" y="2400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3" name="Text 31"/>
          <p:cNvSpPr/>
          <p:nvPr/>
        </p:nvSpPr>
        <p:spPr>
          <a:xfrm>
            <a:off x="6724650" y="2362200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Validación Estricta de Prompts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34150" y="2628900"/>
            <a:ext cx="5038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Cuando la seguridad es crítica (alergias), los prompts deben ser exhaustivos y las respuestas estructuradas.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19850" y="3238500"/>
            <a:ext cx="5200650" cy="876300"/>
          </a:xfrm>
          <a:custGeom>
            <a:avLst/>
            <a:gdLst/>
            <a:ahLst/>
            <a:cxnLst/>
            <a:rect l="l" t="t" r="r" b="b"/>
            <a:pathLst>
              <a:path w="5200650" h="876300">
                <a:moveTo>
                  <a:pt x="76203" y="0"/>
                </a:moveTo>
                <a:lnTo>
                  <a:pt x="5124447" y="0"/>
                </a:lnTo>
                <a:cubicBezTo>
                  <a:pt x="5166533" y="0"/>
                  <a:pt x="5200650" y="34117"/>
                  <a:pt x="5200650" y="76203"/>
                </a:cubicBezTo>
                <a:lnTo>
                  <a:pt x="5200650" y="800097"/>
                </a:lnTo>
                <a:cubicBezTo>
                  <a:pt x="5200650" y="842183"/>
                  <a:pt x="5166533" y="876300"/>
                  <a:pt x="5124447" y="876300"/>
                </a:cubicBezTo>
                <a:lnTo>
                  <a:pt x="76203" y="876300"/>
                </a:lnTo>
                <a:cubicBezTo>
                  <a:pt x="34117" y="876300"/>
                  <a:pt x="0" y="842183"/>
                  <a:pt x="0" y="8000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553200" y="3390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7" name="Text 35"/>
          <p:cNvSpPr/>
          <p:nvPr/>
        </p:nvSpPr>
        <p:spPr>
          <a:xfrm>
            <a:off x="6724650" y="3352800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Gestión de Estado Compleja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34150" y="3619500"/>
            <a:ext cx="5038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Aplicaciones multi-perfil requieren arquitectura de estado robusta y patrones de diseño claros.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19850" y="4229100"/>
            <a:ext cx="5200650" cy="685800"/>
          </a:xfrm>
          <a:custGeom>
            <a:avLst/>
            <a:gdLst/>
            <a:ahLst/>
            <a:cxnLst/>
            <a:rect l="l" t="t" r="r" b="b"/>
            <a:pathLst>
              <a:path w="5200650" h="685800">
                <a:moveTo>
                  <a:pt x="76199" y="0"/>
                </a:moveTo>
                <a:lnTo>
                  <a:pt x="5124451" y="0"/>
                </a:lnTo>
                <a:cubicBezTo>
                  <a:pt x="5166534" y="0"/>
                  <a:pt x="5200650" y="34116"/>
                  <a:pt x="5200650" y="76199"/>
                </a:cubicBezTo>
                <a:lnTo>
                  <a:pt x="5200650" y="609601"/>
                </a:lnTo>
                <a:cubicBezTo>
                  <a:pt x="5200650" y="651684"/>
                  <a:pt x="5166534" y="685800"/>
                  <a:pt x="51244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553200" y="4381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1977" y="2798"/>
                </a:moveTo>
                <a:cubicBezTo>
                  <a:pt x="98256" y="-923"/>
                  <a:pt x="92214" y="-923"/>
                  <a:pt x="88493" y="2798"/>
                </a:cubicBezTo>
                <a:cubicBezTo>
                  <a:pt x="84773" y="6519"/>
                  <a:pt x="84773" y="12561"/>
                  <a:pt x="88493" y="16282"/>
                </a:cubicBezTo>
                <a:lnTo>
                  <a:pt x="91291" y="19050"/>
                </a:lnTo>
                <a:lnTo>
                  <a:pt x="8364" y="101977"/>
                </a:lnTo>
                <a:cubicBezTo>
                  <a:pt x="3006" y="107335"/>
                  <a:pt x="0" y="114598"/>
                  <a:pt x="0" y="122188"/>
                </a:cubicBezTo>
                <a:lnTo>
                  <a:pt x="0" y="123825"/>
                </a:lnTo>
                <a:cubicBezTo>
                  <a:pt x="0" y="139601"/>
                  <a:pt x="12799" y="152400"/>
                  <a:pt x="28575" y="152400"/>
                </a:cubicBezTo>
                <a:lnTo>
                  <a:pt x="30212" y="152400"/>
                </a:lnTo>
                <a:cubicBezTo>
                  <a:pt x="37802" y="152400"/>
                  <a:pt x="45065" y="149394"/>
                  <a:pt x="50423" y="144036"/>
                </a:cubicBezTo>
                <a:lnTo>
                  <a:pt x="133350" y="61109"/>
                </a:lnTo>
                <a:lnTo>
                  <a:pt x="136148" y="63907"/>
                </a:lnTo>
                <a:cubicBezTo>
                  <a:pt x="139869" y="67627"/>
                  <a:pt x="145911" y="67627"/>
                  <a:pt x="149632" y="63907"/>
                </a:cubicBezTo>
                <a:cubicBezTo>
                  <a:pt x="153353" y="60186"/>
                  <a:pt x="153353" y="54144"/>
                  <a:pt x="149632" y="50423"/>
                </a:cubicBezTo>
                <a:lnTo>
                  <a:pt x="102007" y="2798"/>
                </a:lnTo>
                <a:close/>
                <a:moveTo>
                  <a:pt x="61109" y="76200"/>
                </a:moveTo>
                <a:lnTo>
                  <a:pt x="104775" y="32534"/>
                </a:lnTo>
                <a:lnTo>
                  <a:pt x="119866" y="47625"/>
                </a:lnTo>
                <a:lnTo>
                  <a:pt x="91291" y="76200"/>
                </a:lnTo>
                <a:lnTo>
                  <a:pt x="61079" y="7620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1" name="Text 39"/>
          <p:cNvSpPr/>
          <p:nvPr/>
        </p:nvSpPr>
        <p:spPr>
          <a:xfrm>
            <a:off x="6724650" y="4343400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Valor de Clean Architecture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34150" y="4610100"/>
            <a:ext cx="503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separación de concerns facilita testing unitario y mocking de dependencias.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19850" y="5029200"/>
            <a:ext cx="5200650" cy="685800"/>
          </a:xfrm>
          <a:custGeom>
            <a:avLst/>
            <a:gdLst/>
            <a:ahLst/>
            <a:cxnLst/>
            <a:rect l="l" t="t" r="r" b="b"/>
            <a:pathLst>
              <a:path w="5200650" h="685800">
                <a:moveTo>
                  <a:pt x="76199" y="0"/>
                </a:moveTo>
                <a:lnTo>
                  <a:pt x="5124451" y="0"/>
                </a:lnTo>
                <a:cubicBezTo>
                  <a:pt x="5166534" y="0"/>
                  <a:pt x="5200650" y="34116"/>
                  <a:pt x="5200650" y="76199"/>
                </a:cubicBezTo>
                <a:lnTo>
                  <a:pt x="5200650" y="609601"/>
                </a:lnTo>
                <a:cubicBezTo>
                  <a:pt x="5200650" y="651684"/>
                  <a:pt x="5166534" y="685800"/>
                  <a:pt x="51244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534150" y="518160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5" name="Text 43"/>
          <p:cNvSpPr/>
          <p:nvPr/>
        </p:nvSpPr>
        <p:spPr>
          <a:xfrm>
            <a:off x="6724650" y="5143500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Equilibrio IA-Humano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34150" y="5410200"/>
            <a:ext cx="503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IA debe asistir, no reemplazar. El control final siempre debe estar en el usuario.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 / FUTURO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Futuras Líneas de Desarrollo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160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Mejoras y extensiones planificadas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333500"/>
            <a:ext cx="1016000" cy="31750"/>
          </a:xfrm>
          <a:custGeom>
            <a:avLst/>
            <a:gdLst/>
            <a:ahLst/>
            <a:cxnLst/>
            <a:rect l="l" t="t" r="r" b="b"/>
            <a:pathLst>
              <a:path w="1016000" h="31750">
                <a:moveTo>
                  <a:pt x="0" y="0"/>
                </a:moveTo>
                <a:lnTo>
                  <a:pt x="1016000" y="0"/>
                </a:lnTo>
                <a:lnTo>
                  <a:pt x="1016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492250"/>
            <a:ext cx="3754438" cy="3048000"/>
          </a:xfrm>
          <a:custGeom>
            <a:avLst/>
            <a:gdLst/>
            <a:ahLst/>
            <a:cxnLst/>
            <a:rect l="l" t="t" r="r" b="b"/>
            <a:pathLst>
              <a:path w="3754438" h="3048000">
                <a:moveTo>
                  <a:pt x="31750" y="0"/>
                </a:moveTo>
                <a:lnTo>
                  <a:pt x="3690948" y="0"/>
                </a:lnTo>
                <a:cubicBezTo>
                  <a:pt x="3726012" y="0"/>
                  <a:pt x="3754438" y="28425"/>
                  <a:pt x="3754438" y="63490"/>
                </a:cubicBezTo>
                <a:lnTo>
                  <a:pt x="3754438" y="2984510"/>
                </a:lnTo>
                <a:cubicBezTo>
                  <a:pt x="3754438" y="3019575"/>
                  <a:pt x="3726012" y="3048000"/>
                  <a:pt x="3690948" y="3048000"/>
                </a:cubicBezTo>
                <a:lnTo>
                  <a:pt x="31750" y="3048000"/>
                </a:lnTo>
                <a:cubicBezTo>
                  <a:pt x="14215" y="3048000"/>
                  <a:pt x="0" y="3033785"/>
                  <a:pt x="0" y="301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33375" y="1492250"/>
            <a:ext cx="31750" cy="3048000"/>
          </a:xfrm>
          <a:custGeom>
            <a:avLst/>
            <a:gdLst/>
            <a:ahLst/>
            <a:cxnLst/>
            <a:rect l="l" t="t" r="r" b="b"/>
            <a:pathLst>
              <a:path w="31750" h="3048000">
                <a:moveTo>
                  <a:pt x="31750" y="0"/>
                </a:moveTo>
                <a:lnTo>
                  <a:pt x="31750" y="0"/>
                </a:lnTo>
                <a:lnTo>
                  <a:pt x="31750" y="3048000"/>
                </a:lnTo>
                <a:lnTo>
                  <a:pt x="31750" y="3048000"/>
                </a:lnTo>
                <a:cubicBezTo>
                  <a:pt x="14227" y="3048000"/>
                  <a:pt x="0" y="3033773"/>
                  <a:pt x="0" y="301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" name="Shape 6"/>
          <p:cNvSpPr/>
          <p:nvPr/>
        </p:nvSpPr>
        <p:spPr>
          <a:xfrm>
            <a:off x="508000" y="165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15156" y="17462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-11906"/>
                </a:moveTo>
                <a:cubicBezTo>
                  <a:pt x="54211" y="-11906"/>
                  <a:pt x="59531" y="-6586"/>
                  <a:pt x="59531" y="0"/>
                </a:cubicBezTo>
                <a:lnTo>
                  <a:pt x="59531" y="35719"/>
                </a:lnTo>
                <a:lnTo>
                  <a:pt x="107156" y="35719"/>
                </a:lnTo>
                <a:lnTo>
                  <a:pt x="107156" y="0"/>
                </a:lnTo>
                <a:cubicBezTo>
                  <a:pt x="107156" y="-6586"/>
                  <a:pt x="112477" y="-11906"/>
                  <a:pt x="119063" y="-11906"/>
                </a:cubicBezTo>
                <a:cubicBezTo>
                  <a:pt x="125648" y="-11906"/>
                  <a:pt x="130969" y="-6586"/>
                  <a:pt x="130969" y="0"/>
                </a:cubicBezTo>
                <a:lnTo>
                  <a:pt x="130969" y="35719"/>
                </a:ln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cubicBezTo>
                  <a:pt x="166688" y="54211"/>
                  <a:pt x="161367" y="59531"/>
                  <a:pt x="154781" y="59531"/>
                </a:cubicBezTo>
                <a:lnTo>
                  <a:pt x="154781" y="83344"/>
                </a:lnTo>
                <a:cubicBezTo>
                  <a:pt x="154781" y="118728"/>
                  <a:pt x="129034" y="148121"/>
                  <a:pt x="95250" y="153777"/>
                </a:cubicBezTo>
                <a:lnTo>
                  <a:pt x="95250" y="178594"/>
                </a:lnTo>
                <a:cubicBezTo>
                  <a:pt x="95250" y="185179"/>
                  <a:pt x="89929" y="190500"/>
                  <a:pt x="83344" y="190500"/>
                </a:cubicBezTo>
                <a:cubicBezTo>
                  <a:pt x="76758" y="190500"/>
                  <a:pt x="71438" y="185179"/>
                  <a:pt x="71438" y="178594"/>
                </a:cubicBezTo>
                <a:lnTo>
                  <a:pt x="71438" y="153777"/>
                </a:lnTo>
                <a:cubicBezTo>
                  <a:pt x="37654" y="148121"/>
                  <a:pt x="11906" y="118728"/>
                  <a:pt x="11906" y="83344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lnTo>
                  <a:pt x="35719" y="0"/>
                </a:lnTo>
                <a:cubicBezTo>
                  <a:pt x="35719" y="-6586"/>
                  <a:pt x="41039" y="-11906"/>
                  <a:pt x="47625" y="-11906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0" name="Text 8"/>
          <p:cNvSpPr/>
          <p:nvPr/>
        </p:nvSpPr>
        <p:spPr>
          <a:xfrm>
            <a:off x="984250" y="1730375"/>
            <a:ext cx="1000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Integraciones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2159000"/>
            <a:ext cx="3421063" cy="730250"/>
          </a:xfrm>
          <a:custGeom>
            <a:avLst/>
            <a:gdLst/>
            <a:ahLst/>
            <a:cxnLst/>
            <a:rect l="l" t="t" r="r" b="b"/>
            <a:pathLst>
              <a:path w="3421063" h="730250">
                <a:moveTo>
                  <a:pt x="31751" y="0"/>
                </a:moveTo>
                <a:lnTo>
                  <a:pt x="3389311" y="0"/>
                </a:lnTo>
                <a:cubicBezTo>
                  <a:pt x="3406847" y="0"/>
                  <a:pt x="3421063" y="14216"/>
                  <a:pt x="3421063" y="31751"/>
                </a:cubicBezTo>
                <a:lnTo>
                  <a:pt x="3421063" y="698499"/>
                </a:lnTo>
                <a:cubicBezTo>
                  <a:pt x="3421063" y="716034"/>
                  <a:pt x="3406847" y="730250"/>
                  <a:pt x="3389311" y="730250"/>
                </a:cubicBezTo>
                <a:lnTo>
                  <a:pt x="31751" y="730250"/>
                </a:lnTo>
                <a:cubicBezTo>
                  <a:pt x="14216" y="730250"/>
                  <a:pt x="0" y="716034"/>
                  <a:pt x="0" y="698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03250" y="225425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APIs de Colegios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3250" y="2476500"/>
            <a:ext cx="3286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Importación automática de menús, horarios y eventos desde sistemas escolares.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8000" y="2984500"/>
            <a:ext cx="3421063" cy="571500"/>
          </a:xfrm>
          <a:custGeom>
            <a:avLst/>
            <a:gdLst/>
            <a:ahLst/>
            <a:cxnLst/>
            <a:rect l="l" t="t" r="r" b="b"/>
            <a:pathLst>
              <a:path w="3421063" h="571500">
                <a:moveTo>
                  <a:pt x="31753" y="0"/>
                </a:moveTo>
                <a:lnTo>
                  <a:pt x="3389310" y="0"/>
                </a:lnTo>
                <a:cubicBezTo>
                  <a:pt x="3406846" y="0"/>
                  <a:pt x="3421063" y="14216"/>
                  <a:pt x="3421063" y="31753"/>
                </a:cubicBezTo>
                <a:lnTo>
                  <a:pt x="3421063" y="539747"/>
                </a:lnTo>
                <a:cubicBezTo>
                  <a:pt x="3421063" y="557284"/>
                  <a:pt x="3406846" y="571500"/>
                  <a:pt x="3389310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03250" y="307975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Calendarios Externos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3250" y="3302000"/>
            <a:ext cx="328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Sincronización con Google Calendar, Outlook, Apple Calendar.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8000" y="3651250"/>
            <a:ext cx="3421063" cy="730250"/>
          </a:xfrm>
          <a:custGeom>
            <a:avLst/>
            <a:gdLst/>
            <a:ahLst/>
            <a:cxnLst/>
            <a:rect l="l" t="t" r="r" b="b"/>
            <a:pathLst>
              <a:path w="3421063" h="730250">
                <a:moveTo>
                  <a:pt x="31751" y="0"/>
                </a:moveTo>
                <a:lnTo>
                  <a:pt x="3389311" y="0"/>
                </a:lnTo>
                <a:cubicBezTo>
                  <a:pt x="3406847" y="0"/>
                  <a:pt x="3421063" y="14216"/>
                  <a:pt x="3421063" y="31751"/>
                </a:cubicBezTo>
                <a:lnTo>
                  <a:pt x="3421063" y="698499"/>
                </a:lnTo>
                <a:cubicBezTo>
                  <a:pt x="3421063" y="716034"/>
                  <a:pt x="3406847" y="730250"/>
                  <a:pt x="3389311" y="730250"/>
                </a:cubicBezTo>
                <a:lnTo>
                  <a:pt x="31751" y="730250"/>
                </a:lnTo>
                <a:cubicBezTo>
                  <a:pt x="14216" y="730250"/>
                  <a:pt x="0" y="716034"/>
                  <a:pt x="0" y="698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03250" y="374650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Compra Online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3250" y="3968750"/>
            <a:ext cx="3286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Integración con servicios de compra de supermercado (Amazon, Carrefour).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28042" y="1492250"/>
            <a:ext cx="3754438" cy="3048000"/>
          </a:xfrm>
          <a:custGeom>
            <a:avLst/>
            <a:gdLst/>
            <a:ahLst/>
            <a:cxnLst/>
            <a:rect l="l" t="t" r="r" b="b"/>
            <a:pathLst>
              <a:path w="3754438" h="3048000">
                <a:moveTo>
                  <a:pt x="31750" y="0"/>
                </a:moveTo>
                <a:lnTo>
                  <a:pt x="3690948" y="0"/>
                </a:lnTo>
                <a:cubicBezTo>
                  <a:pt x="3726012" y="0"/>
                  <a:pt x="3754438" y="28425"/>
                  <a:pt x="3754438" y="63490"/>
                </a:cubicBezTo>
                <a:lnTo>
                  <a:pt x="3754438" y="2984510"/>
                </a:lnTo>
                <a:cubicBezTo>
                  <a:pt x="3754438" y="3019575"/>
                  <a:pt x="3726012" y="3048000"/>
                  <a:pt x="3690948" y="3048000"/>
                </a:cubicBezTo>
                <a:lnTo>
                  <a:pt x="31750" y="3048000"/>
                </a:lnTo>
                <a:cubicBezTo>
                  <a:pt x="14215" y="3048000"/>
                  <a:pt x="0" y="3033785"/>
                  <a:pt x="0" y="301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228042" y="1492250"/>
            <a:ext cx="31750" cy="3048000"/>
          </a:xfrm>
          <a:custGeom>
            <a:avLst/>
            <a:gdLst/>
            <a:ahLst/>
            <a:cxnLst/>
            <a:rect l="l" t="t" r="r" b="b"/>
            <a:pathLst>
              <a:path w="31750" h="3048000">
                <a:moveTo>
                  <a:pt x="31750" y="0"/>
                </a:moveTo>
                <a:lnTo>
                  <a:pt x="31750" y="0"/>
                </a:lnTo>
                <a:lnTo>
                  <a:pt x="31750" y="3048000"/>
                </a:lnTo>
                <a:lnTo>
                  <a:pt x="31750" y="3048000"/>
                </a:lnTo>
                <a:cubicBezTo>
                  <a:pt x="14227" y="3048000"/>
                  <a:pt x="0" y="3033773"/>
                  <a:pt x="0" y="301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2" name="Shape 20"/>
          <p:cNvSpPr/>
          <p:nvPr/>
        </p:nvSpPr>
        <p:spPr>
          <a:xfrm>
            <a:off x="4402667" y="165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4521729" y="17462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4" name="Text 22"/>
          <p:cNvSpPr/>
          <p:nvPr/>
        </p:nvSpPr>
        <p:spPr>
          <a:xfrm>
            <a:off x="4878917" y="1730375"/>
            <a:ext cx="143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Nuevas Plataformas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402667" y="2159000"/>
            <a:ext cx="3421063" cy="730250"/>
          </a:xfrm>
          <a:custGeom>
            <a:avLst/>
            <a:gdLst/>
            <a:ahLst/>
            <a:cxnLst/>
            <a:rect l="l" t="t" r="r" b="b"/>
            <a:pathLst>
              <a:path w="3421063" h="730250">
                <a:moveTo>
                  <a:pt x="31751" y="0"/>
                </a:moveTo>
                <a:lnTo>
                  <a:pt x="3389311" y="0"/>
                </a:lnTo>
                <a:cubicBezTo>
                  <a:pt x="3406847" y="0"/>
                  <a:pt x="3421063" y="14216"/>
                  <a:pt x="3421063" y="31751"/>
                </a:cubicBezTo>
                <a:lnTo>
                  <a:pt x="3421063" y="698499"/>
                </a:lnTo>
                <a:cubicBezTo>
                  <a:pt x="3421063" y="716034"/>
                  <a:pt x="3406847" y="730250"/>
                  <a:pt x="3389311" y="730250"/>
                </a:cubicBezTo>
                <a:lnTo>
                  <a:pt x="31751" y="730250"/>
                </a:lnTo>
                <a:cubicBezTo>
                  <a:pt x="14216" y="730250"/>
                  <a:pt x="0" y="716034"/>
                  <a:pt x="0" y="698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497917" y="225425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 Móvil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97917" y="2476500"/>
            <a:ext cx="3286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Desarrollo con React Native para iOS y Android, notificaciones push.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02667" y="2984500"/>
            <a:ext cx="3421063" cy="571500"/>
          </a:xfrm>
          <a:custGeom>
            <a:avLst/>
            <a:gdLst/>
            <a:ahLst/>
            <a:cxnLst/>
            <a:rect l="l" t="t" r="r" b="b"/>
            <a:pathLst>
              <a:path w="3421063" h="571500">
                <a:moveTo>
                  <a:pt x="31753" y="0"/>
                </a:moveTo>
                <a:lnTo>
                  <a:pt x="3389310" y="0"/>
                </a:lnTo>
                <a:cubicBezTo>
                  <a:pt x="3406846" y="0"/>
                  <a:pt x="3421063" y="14216"/>
                  <a:pt x="3421063" y="31753"/>
                </a:cubicBezTo>
                <a:lnTo>
                  <a:pt x="3421063" y="539747"/>
                </a:lnTo>
                <a:cubicBezTo>
                  <a:pt x="3421063" y="557284"/>
                  <a:pt x="3406846" y="571500"/>
                  <a:pt x="3389310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4497917" y="307975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PWA Avanzada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97917" y="3302000"/>
            <a:ext cx="328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Funcionalidades offline, instalación en home screen, sincronización.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02667" y="3651250"/>
            <a:ext cx="3421063" cy="730250"/>
          </a:xfrm>
          <a:custGeom>
            <a:avLst/>
            <a:gdLst/>
            <a:ahLst/>
            <a:cxnLst/>
            <a:rect l="l" t="t" r="r" b="b"/>
            <a:pathLst>
              <a:path w="3421063" h="730250">
                <a:moveTo>
                  <a:pt x="31751" y="0"/>
                </a:moveTo>
                <a:lnTo>
                  <a:pt x="3389311" y="0"/>
                </a:lnTo>
                <a:cubicBezTo>
                  <a:pt x="3406847" y="0"/>
                  <a:pt x="3421063" y="14216"/>
                  <a:pt x="3421063" y="31751"/>
                </a:cubicBezTo>
                <a:lnTo>
                  <a:pt x="3421063" y="698499"/>
                </a:lnTo>
                <a:cubicBezTo>
                  <a:pt x="3421063" y="716034"/>
                  <a:pt x="3406847" y="730250"/>
                  <a:pt x="3389311" y="730250"/>
                </a:cubicBezTo>
                <a:lnTo>
                  <a:pt x="31751" y="730250"/>
                </a:lnTo>
                <a:cubicBezTo>
                  <a:pt x="14216" y="730250"/>
                  <a:pt x="0" y="716034"/>
                  <a:pt x="0" y="698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4497917" y="374650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Widgets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497917" y="3968750"/>
            <a:ext cx="3286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Widgets de pantalla de inicio para menú del día y próximos exámenes.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22709" y="1492250"/>
            <a:ext cx="3754438" cy="3048000"/>
          </a:xfrm>
          <a:custGeom>
            <a:avLst/>
            <a:gdLst/>
            <a:ahLst/>
            <a:cxnLst/>
            <a:rect l="l" t="t" r="r" b="b"/>
            <a:pathLst>
              <a:path w="3754438" h="3048000">
                <a:moveTo>
                  <a:pt x="31750" y="0"/>
                </a:moveTo>
                <a:lnTo>
                  <a:pt x="3690948" y="0"/>
                </a:lnTo>
                <a:cubicBezTo>
                  <a:pt x="3726012" y="0"/>
                  <a:pt x="3754438" y="28425"/>
                  <a:pt x="3754438" y="63490"/>
                </a:cubicBezTo>
                <a:lnTo>
                  <a:pt x="3754438" y="2984510"/>
                </a:lnTo>
                <a:cubicBezTo>
                  <a:pt x="3754438" y="3019575"/>
                  <a:pt x="3726012" y="3048000"/>
                  <a:pt x="3690948" y="3048000"/>
                </a:cubicBezTo>
                <a:lnTo>
                  <a:pt x="31750" y="3048000"/>
                </a:lnTo>
                <a:cubicBezTo>
                  <a:pt x="14215" y="3048000"/>
                  <a:pt x="0" y="3033785"/>
                  <a:pt x="0" y="301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122709" y="1492250"/>
            <a:ext cx="31750" cy="3048000"/>
          </a:xfrm>
          <a:custGeom>
            <a:avLst/>
            <a:gdLst/>
            <a:ahLst/>
            <a:cxnLst/>
            <a:rect l="l" t="t" r="r" b="b"/>
            <a:pathLst>
              <a:path w="31750" h="3048000">
                <a:moveTo>
                  <a:pt x="31750" y="0"/>
                </a:moveTo>
                <a:lnTo>
                  <a:pt x="31750" y="0"/>
                </a:lnTo>
                <a:lnTo>
                  <a:pt x="31750" y="3048000"/>
                </a:lnTo>
                <a:lnTo>
                  <a:pt x="31750" y="3048000"/>
                </a:lnTo>
                <a:cubicBezTo>
                  <a:pt x="14227" y="3048000"/>
                  <a:pt x="0" y="3033773"/>
                  <a:pt x="0" y="301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6" name="Shape 34"/>
          <p:cNvSpPr/>
          <p:nvPr/>
        </p:nvSpPr>
        <p:spPr>
          <a:xfrm>
            <a:off x="8297334" y="165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8392584" y="1746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8" name="Text 36"/>
          <p:cNvSpPr/>
          <p:nvPr/>
        </p:nvSpPr>
        <p:spPr>
          <a:xfrm>
            <a:off x="8773584" y="1730375"/>
            <a:ext cx="666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Analítica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97334" y="2159000"/>
            <a:ext cx="3421063" cy="730250"/>
          </a:xfrm>
          <a:custGeom>
            <a:avLst/>
            <a:gdLst/>
            <a:ahLst/>
            <a:cxnLst/>
            <a:rect l="l" t="t" r="r" b="b"/>
            <a:pathLst>
              <a:path w="3421063" h="730250">
                <a:moveTo>
                  <a:pt x="31751" y="0"/>
                </a:moveTo>
                <a:lnTo>
                  <a:pt x="3389311" y="0"/>
                </a:lnTo>
                <a:cubicBezTo>
                  <a:pt x="3406847" y="0"/>
                  <a:pt x="3421063" y="14216"/>
                  <a:pt x="3421063" y="31751"/>
                </a:cubicBezTo>
                <a:lnTo>
                  <a:pt x="3421063" y="698499"/>
                </a:lnTo>
                <a:cubicBezTo>
                  <a:pt x="3421063" y="716034"/>
                  <a:pt x="3406847" y="730250"/>
                  <a:pt x="3389311" y="730250"/>
                </a:cubicBezTo>
                <a:lnTo>
                  <a:pt x="31751" y="730250"/>
                </a:lnTo>
                <a:cubicBezTo>
                  <a:pt x="14216" y="730250"/>
                  <a:pt x="0" y="716034"/>
                  <a:pt x="0" y="698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392584" y="225425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 de Rendimiento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92584" y="2476500"/>
            <a:ext cx="3286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Estadísticas de notas, asistencia, progreso académico por asignatura.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97334" y="2984500"/>
            <a:ext cx="3421063" cy="571500"/>
          </a:xfrm>
          <a:custGeom>
            <a:avLst/>
            <a:gdLst/>
            <a:ahLst/>
            <a:cxnLst/>
            <a:rect l="l" t="t" r="r" b="b"/>
            <a:pathLst>
              <a:path w="3421063" h="571500">
                <a:moveTo>
                  <a:pt x="31753" y="0"/>
                </a:moveTo>
                <a:lnTo>
                  <a:pt x="3389310" y="0"/>
                </a:lnTo>
                <a:cubicBezTo>
                  <a:pt x="3406846" y="0"/>
                  <a:pt x="3421063" y="14216"/>
                  <a:pt x="3421063" y="31753"/>
                </a:cubicBezTo>
                <a:lnTo>
                  <a:pt x="3421063" y="539747"/>
                </a:lnTo>
                <a:cubicBezTo>
                  <a:pt x="3421063" y="557284"/>
                  <a:pt x="3406846" y="571500"/>
                  <a:pt x="3389310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8392584" y="307975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Análisis Nutricional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392584" y="3302000"/>
            <a:ext cx="328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Calorías, macronutrientes, balance semanal de la alimentación.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97334" y="3651250"/>
            <a:ext cx="3421063" cy="571500"/>
          </a:xfrm>
          <a:custGeom>
            <a:avLst/>
            <a:gdLst/>
            <a:ahLst/>
            <a:cxnLst/>
            <a:rect l="l" t="t" r="r" b="b"/>
            <a:pathLst>
              <a:path w="3421063" h="571500">
                <a:moveTo>
                  <a:pt x="31753" y="0"/>
                </a:moveTo>
                <a:lnTo>
                  <a:pt x="3389310" y="0"/>
                </a:lnTo>
                <a:cubicBezTo>
                  <a:pt x="3406846" y="0"/>
                  <a:pt x="3421063" y="14216"/>
                  <a:pt x="3421063" y="31753"/>
                </a:cubicBezTo>
                <a:lnTo>
                  <a:pt x="3421063" y="539747"/>
                </a:lnTo>
                <a:cubicBezTo>
                  <a:pt x="3421063" y="557284"/>
                  <a:pt x="3406846" y="571500"/>
                  <a:pt x="3389310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8392584" y="374650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Predicciones IA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392584" y="3968750"/>
            <a:ext cx="328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Predicción de notas basada en historial y tiempo de estudio.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33375" y="4667250"/>
            <a:ext cx="3754438" cy="2222500"/>
          </a:xfrm>
          <a:custGeom>
            <a:avLst/>
            <a:gdLst/>
            <a:ahLst/>
            <a:cxnLst/>
            <a:rect l="l" t="t" r="r" b="b"/>
            <a:pathLst>
              <a:path w="3754438" h="2222500">
                <a:moveTo>
                  <a:pt x="31750" y="0"/>
                </a:moveTo>
                <a:lnTo>
                  <a:pt x="3690941" y="0"/>
                </a:lnTo>
                <a:cubicBezTo>
                  <a:pt x="3726009" y="0"/>
                  <a:pt x="3754438" y="28428"/>
                  <a:pt x="3754438" y="63497"/>
                </a:cubicBezTo>
                <a:lnTo>
                  <a:pt x="3754438" y="2159003"/>
                </a:lnTo>
                <a:cubicBezTo>
                  <a:pt x="3754438" y="2194072"/>
                  <a:pt x="3726009" y="2222500"/>
                  <a:pt x="3690941" y="2222500"/>
                </a:cubicBezTo>
                <a:lnTo>
                  <a:pt x="31750" y="2222500"/>
                </a:lnTo>
                <a:cubicBezTo>
                  <a:pt x="14215" y="2222500"/>
                  <a:pt x="0" y="2208285"/>
                  <a:pt x="0" y="219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333375" y="4667250"/>
            <a:ext cx="31750" cy="2222500"/>
          </a:xfrm>
          <a:custGeom>
            <a:avLst/>
            <a:gdLst/>
            <a:ahLst/>
            <a:cxnLst/>
            <a:rect l="l" t="t" r="r" b="b"/>
            <a:pathLst>
              <a:path w="31750" h="2222500">
                <a:moveTo>
                  <a:pt x="31750" y="0"/>
                </a:moveTo>
                <a:lnTo>
                  <a:pt x="31750" y="0"/>
                </a:lnTo>
                <a:lnTo>
                  <a:pt x="31750" y="2222500"/>
                </a:lnTo>
                <a:lnTo>
                  <a:pt x="31750" y="2222500"/>
                </a:lnTo>
                <a:cubicBezTo>
                  <a:pt x="14227" y="2222500"/>
                  <a:pt x="0" y="2208273"/>
                  <a:pt x="0" y="219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50" name="Shape 48"/>
          <p:cNvSpPr/>
          <p:nvPr/>
        </p:nvSpPr>
        <p:spPr>
          <a:xfrm>
            <a:off x="508000" y="4826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603250" y="4921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52" name="Text 50"/>
          <p:cNvSpPr/>
          <p:nvPr/>
        </p:nvSpPr>
        <p:spPr>
          <a:xfrm>
            <a:off x="984250" y="4905375"/>
            <a:ext cx="968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Escalabilidad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08000" y="5334000"/>
            <a:ext cx="3421063" cy="571500"/>
          </a:xfrm>
          <a:custGeom>
            <a:avLst/>
            <a:gdLst/>
            <a:ahLst/>
            <a:cxnLst/>
            <a:rect l="l" t="t" r="r" b="b"/>
            <a:pathLst>
              <a:path w="3421063" h="571500">
                <a:moveTo>
                  <a:pt x="31753" y="0"/>
                </a:moveTo>
                <a:lnTo>
                  <a:pt x="3389310" y="0"/>
                </a:lnTo>
                <a:cubicBezTo>
                  <a:pt x="3406846" y="0"/>
                  <a:pt x="3421063" y="14216"/>
                  <a:pt x="3421063" y="31753"/>
                </a:cubicBezTo>
                <a:lnTo>
                  <a:pt x="3421063" y="539747"/>
                </a:lnTo>
                <a:cubicBezTo>
                  <a:pt x="3421063" y="557284"/>
                  <a:pt x="3406846" y="571500"/>
                  <a:pt x="3389310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03250" y="542925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Multi-idioma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03250" y="5651500"/>
            <a:ext cx="328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Soporte para español, inglés, catalán, euskera, gallego.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08000" y="6000750"/>
            <a:ext cx="3421063" cy="730250"/>
          </a:xfrm>
          <a:custGeom>
            <a:avLst/>
            <a:gdLst/>
            <a:ahLst/>
            <a:cxnLst/>
            <a:rect l="l" t="t" r="r" b="b"/>
            <a:pathLst>
              <a:path w="3421063" h="730250">
                <a:moveTo>
                  <a:pt x="31751" y="0"/>
                </a:moveTo>
                <a:lnTo>
                  <a:pt x="3389311" y="0"/>
                </a:lnTo>
                <a:cubicBezTo>
                  <a:pt x="3406847" y="0"/>
                  <a:pt x="3421063" y="14216"/>
                  <a:pt x="3421063" y="31751"/>
                </a:cubicBezTo>
                <a:lnTo>
                  <a:pt x="3421063" y="698499"/>
                </a:lnTo>
                <a:cubicBezTo>
                  <a:pt x="3421063" y="716034"/>
                  <a:pt x="3406847" y="730250"/>
                  <a:pt x="3389311" y="730250"/>
                </a:cubicBezTo>
                <a:lnTo>
                  <a:pt x="31751" y="730250"/>
                </a:lnTo>
                <a:cubicBezTo>
                  <a:pt x="14216" y="730250"/>
                  <a:pt x="0" y="716034"/>
                  <a:pt x="0" y="698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603250" y="609600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Multi-colegio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03250" y="6318250"/>
            <a:ext cx="3286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Gestión de varios colegios simultáneamente para familias numerosas.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228042" y="4667250"/>
            <a:ext cx="3754438" cy="2222500"/>
          </a:xfrm>
          <a:custGeom>
            <a:avLst/>
            <a:gdLst/>
            <a:ahLst/>
            <a:cxnLst/>
            <a:rect l="l" t="t" r="r" b="b"/>
            <a:pathLst>
              <a:path w="3754438" h="2222500">
                <a:moveTo>
                  <a:pt x="31750" y="0"/>
                </a:moveTo>
                <a:lnTo>
                  <a:pt x="3690941" y="0"/>
                </a:lnTo>
                <a:cubicBezTo>
                  <a:pt x="3726009" y="0"/>
                  <a:pt x="3754438" y="28428"/>
                  <a:pt x="3754438" y="63497"/>
                </a:cubicBezTo>
                <a:lnTo>
                  <a:pt x="3754438" y="2159003"/>
                </a:lnTo>
                <a:cubicBezTo>
                  <a:pt x="3754438" y="2194072"/>
                  <a:pt x="3726009" y="2222500"/>
                  <a:pt x="3690941" y="2222500"/>
                </a:cubicBezTo>
                <a:lnTo>
                  <a:pt x="31750" y="2222500"/>
                </a:lnTo>
                <a:cubicBezTo>
                  <a:pt x="14215" y="2222500"/>
                  <a:pt x="0" y="2208285"/>
                  <a:pt x="0" y="219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60" name="Shape 58"/>
          <p:cNvSpPr/>
          <p:nvPr/>
        </p:nvSpPr>
        <p:spPr>
          <a:xfrm>
            <a:off x="4228042" y="4667250"/>
            <a:ext cx="31750" cy="2222500"/>
          </a:xfrm>
          <a:custGeom>
            <a:avLst/>
            <a:gdLst/>
            <a:ahLst/>
            <a:cxnLst/>
            <a:rect l="l" t="t" r="r" b="b"/>
            <a:pathLst>
              <a:path w="31750" h="2222500">
                <a:moveTo>
                  <a:pt x="31750" y="0"/>
                </a:moveTo>
                <a:lnTo>
                  <a:pt x="31750" y="0"/>
                </a:lnTo>
                <a:lnTo>
                  <a:pt x="31750" y="2222500"/>
                </a:lnTo>
                <a:lnTo>
                  <a:pt x="31750" y="2222500"/>
                </a:lnTo>
                <a:cubicBezTo>
                  <a:pt x="14227" y="2222500"/>
                  <a:pt x="0" y="2208273"/>
                  <a:pt x="0" y="219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1" name="Shape 59"/>
          <p:cNvSpPr/>
          <p:nvPr/>
        </p:nvSpPr>
        <p:spPr>
          <a:xfrm>
            <a:off x="4402667" y="4826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4509823" y="49212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0"/>
                </a:moveTo>
                <a:cubicBezTo>
                  <a:pt x="76758" y="0"/>
                  <a:pt x="71438" y="5321"/>
                  <a:pt x="71438" y="11906"/>
                </a:cubicBezTo>
                <a:lnTo>
                  <a:pt x="71438" y="13097"/>
                </a:lnTo>
                <a:cubicBezTo>
                  <a:pt x="44276" y="18604"/>
                  <a:pt x="23812" y="42639"/>
                  <a:pt x="23812" y="71438"/>
                </a:cubicBezTo>
                <a:lnTo>
                  <a:pt x="23812" y="79511"/>
                </a:lnTo>
                <a:cubicBezTo>
                  <a:pt x="23812" y="97408"/>
                  <a:pt x="17711" y="114784"/>
                  <a:pt x="6548" y="128774"/>
                </a:cubicBezTo>
                <a:lnTo>
                  <a:pt x="2902" y="133313"/>
                </a:lnTo>
                <a:cubicBezTo>
                  <a:pt x="1005" y="135657"/>
                  <a:pt x="0" y="138559"/>
                  <a:pt x="0" y="141573"/>
                </a:cubicBezTo>
                <a:cubicBezTo>
                  <a:pt x="0" y="148865"/>
                  <a:pt x="5916" y="154781"/>
                  <a:pt x="13208" y="154781"/>
                </a:cubicBezTo>
                <a:lnTo>
                  <a:pt x="153442" y="154781"/>
                </a:lnTo>
                <a:cubicBezTo>
                  <a:pt x="160734" y="154781"/>
                  <a:pt x="166650" y="148865"/>
                  <a:pt x="166650" y="141573"/>
                </a:cubicBezTo>
                <a:cubicBezTo>
                  <a:pt x="166650" y="138559"/>
                  <a:pt x="165646" y="135657"/>
                  <a:pt x="163748" y="133313"/>
                </a:cubicBezTo>
                <a:lnTo>
                  <a:pt x="160102" y="128774"/>
                </a:lnTo>
                <a:cubicBezTo>
                  <a:pt x="148977" y="114784"/>
                  <a:pt x="142875" y="97408"/>
                  <a:pt x="142875" y="79511"/>
                </a:cubicBezTo>
                <a:lnTo>
                  <a:pt x="142875" y="71438"/>
                </a:lnTo>
                <a:cubicBezTo>
                  <a:pt x="142875" y="42639"/>
                  <a:pt x="122411" y="18604"/>
                  <a:pt x="95250" y="13097"/>
                </a:cubicBezTo>
                <a:lnTo>
                  <a:pt x="95250" y="11906"/>
                </a:lnTo>
                <a:cubicBezTo>
                  <a:pt x="95250" y="5321"/>
                  <a:pt x="89929" y="0"/>
                  <a:pt x="83344" y="0"/>
                </a:cubicBezTo>
                <a:close/>
                <a:moveTo>
                  <a:pt x="60275" y="172641"/>
                </a:moveTo>
                <a:cubicBezTo>
                  <a:pt x="62917" y="182910"/>
                  <a:pt x="72256" y="190500"/>
                  <a:pt x="83344" y="190500"/>
                </a:cubicBezTo>
                <a:cubicBezTo>
                  <a:pt x="94431" y="190500"/>
                  <a:pt x="103770" y="182910"/>
                  <a:pt x="106412" y="172641"/>
                </a:cubicBezTo>
                <a:lnTo>
                  <a:pt x="60275" y="172641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3" name="Text 61"/>
          <p:cNvSpPr/>
          <p:nvPr/>
        </p:nvSpPr>
        <p:spPr>
          <a:xfrm>
            <a:off x="4878917" y="4905375"/>
            <a:ext cx="1047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Notificaciones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4402667" y="5334000"/>
            <a:ext cx="3421063" cy="571500"/>
          </a:xfrm>
          <a:custGeom>
            <a:avLst/>
            <a:gdLst/>
            <a:ahLst/>
            <a:cxnLst/>
            <a:rect l="l" t="t" r="r" b="b"/>
            <a:pathLst>
              <a:path w="3421063" h="571500">
                <a:moveTo>
                  <a:pt x="31753" y="0"/>
                </a:moveTo>
                <a:lnTo>
                  <a:pt x="3389310" y="0"/>
                </a:lnTo>
                <a:cubicBezTo>
                  <a:pt x="3406846" y="0"/>
                  <a:pt x="3421063" y="14216"/>
                  <a:pt x="3421063" y="31753"/>
                </a:cubicBezTo>
                <a:lnTo>
                  <a:pt x="3421063" y="539747"/>
                </a:lnTo>
                <a:cubicBezTo>
                  <a:pt x="3421063" y="557284"/>
                  <a:pt x="3406846" y="571500"/>
                  <a:pt x="3389310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4497917" y="542925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Push Inteligentes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4497917" y="5651500"/>
            <a:ext cx="328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Recordatorios de exámenes, eventos escolares, cambios de menú.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402667" y="6000750"/>
            <a:ext cx="3421063" cy="571500"/>
          </a:xfrm>
          <a:custGeom>
            <a:avLst/>
            <a:gdLst/>
            <a:ahLst/>
            <a:cxnLst/>
            <a:rect l="l" t="t" r="r" b="b"/>
            <a:pathLst>
              <a:path w="3421063" h="571500">
                <a:moveTo>
                  <a:pt x="31753" y="0"/>
                </a:moveTo>
                <a:lnTo>
                  <a:pt x="3389310" y="0"/>
                </a:lnTo>
                <a:cubicBezTo>
                  <a:pt x="3406846" y="0"/>
                  <a:pt x="3421063" y="14216"/>
                  <a:pt x="3421063" y="31753"/>
                </a:cubicBezTo>
                <a:lnTo>
                  <a:pt x="3421063" y="539747"/>
                </a:lnTo>
                <a:cubicBezTo>
                  <a:pt x="3421063" y="557284"/>
                  <a:pt x="3406846" y="571500"/>
                  <a:pt x="3389310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4497917" y="609600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Alertas Personalizadas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4497917" y="6318250"/>
            <a:ext cx="328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Configuración de alertas por tipo de evento y urgencia.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122709" y="4667250"/>
            <a:ext cx="3754438" cy="2222500"/>
          </a:xfrm>
          <a:custGeom>
            <a:avLst/>
            <a:gdLst/>
            <a:ahLst/>
            <a:cxnLst/>
            <a:rect l="l" t="t" r="r" b="b"/>
            <a:pathLst>
              <a:path w="3754438" h="2222500">
                <a:moveTo>
                  <a:pt x="31750" y="0"/>
                </a:moveTo>
                <a:lnTo>
                  <a:pt x="3690941" y="0"/>
                </a:lnTo>
                <a:cubicBezTo>
                  <a:pt x="3726009" y="0"/>
                  <a:pt x="3754438" y="28428"/>
                  <a:pt x="3754438" y="63497"/>
                </a:cubicBezTo>
                <a:lnTo>
                  <a:pt x="3754438" y="2159003"/>
                </a:lnTo>
                <a:cubicBezTo>
                  <a:pt x="3754438" y="2194072"/>
                  <a:pt x="3726009" y="2222500"/>
                  <a:pt x="3690941" y="2222500"/>
                </a:cubicBezTo>
                <a:lnTo>
                  <a:pt x="31750" y="2222500"/>
                </a:lnTo>
                <a:cubicBezTo>
                  <a:pt x="14215" y="2222500"/>
                  <a:pt x="0" y="2208285"/>
                  <a:pt x="0" y="219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1" name="Shape 69"/>
          <p:cNvSpPr/>
          <p:nvPr/>
        </p:nvSpPr>
        <p:spPr>
          <a:xfrm>
            <a:off x="8122709" y="4667250"/>
            <a:ext cx="31750" cy="2222500"/>
          </a:xfrm>
          <a:custGeom>
            <a:avLst/>
            <a:gdLst/>
            <a:ahLst/>
            <a:cxnLst/>
            <a:rect l="l" t="t" r="r" b="b"/>
            <a:pathLst>
              <a:path w="31750" h="2222500">
                <a:moveTo>
                  <a:pt x="31750" y="0"/>
                </a:moveTo>
                <a:lnTo>
                  <a:pt x="31750" y="0"/>
                </a:lnTo>
                <a:lnTo>
                  <a:pt x="31750" y="2222500"/>
                </a:lnTo>
                <a:lnTo>
                  <a:pt x="31750" y="2222500"/>
                </a:lnTo>
                <a:cubicBezTo>
                  <a:pt x="14227" y="2222500"/>
                  <a:pt x="0" y="2208273"/>
                  <a:pt x="0" y="219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72" name="Shape 70"/>
          <p:cNvSpPr/>
          <p:nvPr/>
        </p:nvSpPr>
        <p:spPr>
          <a:xfrm>
            <a:off x="8297334" y="4826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8368771" y="49212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74" name="Text 72"/>
          <p:cNvSpPr/>
          <p:nvPr/>
        </p:nvSpPr>
        <p:spPr>
          <a:xfrm>
            <a:off x="8773584" y="4905375"/>
            <a:ext cx="881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Comunidad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8297334" y="5334000"/>
            <a:ext cx="3421063" cy="571500"/>
          </a:xfrm>
          <a:custGeom>
            <a:avLst/>
            <a:gdLst/>
            <a:ahLst/>
            <a:cxnLst/>
            <a:rect l="l" t="t" r="r" b="b"/>
            <a:pathLst>
              <a:path w="3421063" h="571500">
                <a:moveTo>
                  <a:pt x="31753" y="0"/>
                </a:moveTo>
                <a:lnTo>
                  <a:pt x="3389310" y="0"/>
                </a:lnTo>
                <a:cubicBezTo>
                  <a:pt x="3406846" y="0"/>
                  <a:pt x="3421063" y="14216"/>
                  <a:pt x="3421063" y="31753"/>
                </a:cubicBezTo>
                <a:lnTo>
                  <a:pt x="3421063" y="539747"/>
                </a:lnTo>
                <a:cubicBezTo>
                  <a:pt x="3421063" y="557284"/>
                  <a:pt x="3406846" y="571500"/>
                  <a:pt x="3389310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8392584" y="542925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Compartir Recetas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8392584" y="5651500"/>
            <a:ext cx="328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Comunidad de padres para compartir cenas y recetas favoritas.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8297334" y="6000750"/>
            <a:ext cx="3421063" cy="571500"/>
          </a:xfrm>
          <a:custGeom>
            <a:avLst/>
            <a:gdLst/>
            <a:ahLst/>
            <a:cxnLst/>
            <a:rect l="l" t="t" r="r" b="b"/>
            <a:pathLst>
              <a:path w="3421063" h="571500">
                <a:moveTo>
                  <a:pt x="31753" y="0"/>
                </a:moveTo>
                <a:lnTo>
                  <a:pt x="3389310" y="0"/>
                </a:lnTo>
                <a:cubicBezTo>
                  <a:pt x="3406846" y="0"/>
                  <a:pt x="3421063" y="14216"/>
                  <a:pt x="3421063" y="31753"/>
                </a:cubicBezTo>
                <a:lnTo>
                  <a:pt x="3421063" y="539747"/>
                </a:lnTo>
                <a:cubicBezTo>
                  <a:pt x="3421063" y="557284"/>
                  <a:pt x="3406846" y="571500"/>
                  <a:pt x="3389310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9" name="Text 77"/>
          <p:cNvSpPr/>
          <p:nvPr/>
        </p:nvSpPr>
        <p:spPr>
          <a:xfrm>
            <a:off x="8392584" y="6096000"/>
            <a:ext cx="3294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Foros por Colegio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8392584" y="6318250"/>
            <a:ext cx="328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Espacios de comunicación entre familias del mismo centro.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ab4ac9dca9630ff8417fa64d16f49c2be8f2bd68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160" r="16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5E8B7E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57751" y="517531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438150" y="0"/>
                </a:moveTo>
                <a:lnTo>
                  <a:pt x="438150" y="0"/>
                </a:lnTo>
                <a:cubicBezTo>
                  <a:pt x="679972" y="0"/>
                  <a:pt x="876300" y="196328"/>
                  <a:pt x="876300" y="438150"/>
                </a:cubicBezTo>
                <a:lnTo>
                  <a:pt x="876300" y="438150"/>
                </a:lnTo>
                <a:cubicBezTo>
                  <a:pt x="876300" y="679972"/>
                  <a:pt x="679972" y="876300"/>
                  <a:pt x="438150" y="876300"/>
                </a:cubicBezTo>
                <a:lnTo>
                  <a:pt x="438150" y="876300"/>
                </a:lnTo>
                <a:cubicBezTo>
                  <a:pt x="196328" y="876300"/>
                  <a:pt x="0" y="679972"/>
                  <a:pt x="0" y="438150"/>
                </a:cubicBezTo>
                <a:lnTo>
                  <a:pt x="0" y="438150"/>
                </a:lnTo>
                <a:cubicBezTo>
                  <a:pt x="0" y="196328"/>
                  <a:pt x="196328" y="0"/>
                  <a:pt x="43815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50800">
            <a:solidFill>
              <a:srgbClr val="5E8B7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38726" y="727081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Text 3"/>
          <p:cNvSpPr/>
          <p:nvPr/>
        </p:nvSpPr>
        <p:spPr>
          <a:xfrm>
            <a:off x="4469706" y="1641481"/>
            <a:ext cx="32480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Gracias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1501" y="2555881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" name="Text 5"/>
          <p:cNvSpPr/>
          <p:nvPr/>
        </p:nvSpPr>
        <p:spPr>
          <a:xfrm>
            <a:off x="4569718" y="2917831"/>
            <a:ext cx="3048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¿Preguntas del tribunal?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831975" y="4025906"/>
            <a:ext cx="2635250" cy="1682750"/>
          </a:xfrm>
          <a:custGeom>
            <a:avLst/>
            <a:gdLst/>
            <a:ahLst/>
            <a:cxnLst/>
            <a:rect l="l" t="t" r="r" b="b"/>
            <a:pathLst>
              <a:path w="2635250" h="1682750">
                <a:moveTo>
                  <a:pt x="76195" y="0"/>
                </a:moveTo>
                <a:lnTo>
                  <a:pt x="2559055" y="0"/>
                </a:lnTo>
                <a:cubicBezTo>
                  <a:pt x="2601136" y="0"/>
                  <a:pt x="2635250" y="34114"/>
                  <a:pt x="2635250" y="76195"/>
                </a:cubicBezTo>
                <a:lnTo>
                  <a:pt x="2635250" y="1606555"/>
                </a:lnTo>
                <a:cubicBezTo>
                  <a:pt x="2635250" y="1648636"/>
                  <a:pt x="2601136" y="1682750"/>
                  <a:pt x="2559055" y="1682750"/>
                </a:cubicBezTo>
                <a:lnTo>
                  <a:pt x="76195" y="1682750"/>
                </a:lnTo>
                <a:cubicBezTo>
                  <a:pt x="34114" y="1682750"/>
                  <a:pt x="0" y="1648636"/>
                  <a:pt x="0" y="160655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467">
            <a:solidFill>
              <a:srgbClr val="5E8B7E">
                <a:alpha val="40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2978150" y="42576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16465" y="266149"/>
                </a:moveTo>
                <a:cubicBezTo>
                  <a:pt x="116465" y="267489"/>
                  <a:pt x="114925" y="268560"/>
                  <a:pt x="112983" y="268560"/>
                </a:cubicBezTo>
                <a:cubicBezTo>
                  <a:pt x="110773" y="268761"/>
                  <a:pt x="109232" y="267690"/>
                  <a:pt x="109232" y="266149"/>
                </a:cubicBezTo>
                <a:cubicBezTo>
                  <a:pt x="109232" y="264810"/>
                  <a:pt x="110773" y="263738"/>
                  <a:pt x="112715" y="263738"/>
                </a:cubicBezTo>
                <a:cubicBezTo>
                  <a:pt x="114724" y="263537"/>
                  <a:pt x="116465" y="264609"/>
                  <a:pt x="116465" y="266149"/>
                </a:cubicBezTo>
                <a:close/>
                <a:moveTo>
                  <a:pt x="95637" y="263136"/>
                </a:moveTo>
                <a:cubicBezTo>
                  <a:pt x="95168" y="264475"/>
                  <a:pt x="96508" y="266015"/>
                  <a:pt x="98517" y="266417"/>
                </a:cubicBezTo>
                <a:cubicBezTo>
                  <a:pt x="100258" y="267087"/>
                  <a:pt x="102267" y="266417"/>
                  <a:pt x="102669" y="265078"/>
                </a:cubicBezTo>
                <a:cubicBezTo>
                  <a:pt x="103071" y="263738"/>
                  <a:pt x="101798" y="262198"/>
                  <a:pt x="99789" y="261595"/>
                </a:cubicBezTo>
                <a:cubicBezTo>
                  <a:pt x="98048" y="261126"/>
                  <a:pt x="96106" y="261796"/>
                  <a:pt x="95637" y="263136"/>
                </a:cubicBezTo>
                <a:close/>
                <a:moveTo>
                  <a:pt x="125239" y="261997"/>
                </a:moveTo>
                <a:cubicBezTo>
                  <a:pt x="123297" y="262466"/>
                  <a:pt x="121957" y="263738"/>
                  <a:pt x="122158" y="265279"/>
                </a:cubicBezTo>
                <a:cubicBezTo>
                  <a:pt x="122359" y="266618"/>
                  <a:pt x="124100" y="267489"/>
                  <a:pt x="126110" y="267020"/>
                </a:cubicBezTo>
                <a:cubicBezTo>
                  <a:pt x="128052" y="266551"/>
                  <a:pt x="129391" y="265279"/>
                  <a:pt x="129190" y="263939"/>
                </a:cubicBezTo>
                <a:cubicBezTo>
                  <a:pt x="128989" y="262667"/>
                  <a:pt x="127181" y="261796"/>
                  <a:pt x="125239" y="261997"/>
                </a:cubicBezTo>
                <a:close/>
                <a:moveTo>
                  <a:pt x="169307" y="5358"/>
                </a:moveTo>
                <a:cubicBezTo>
                  <a:pt x="76416" y="5358"/>
                  <a:pt x="5358" y="75880"/>
                  <a:pt x="5358" y="168771"/>
                </a:cubicBezTo>
                <a:cubicBezTo>
                  <a:pt x="5358" y="243044"/>
                  <a:pt x="52105" y="306601"/>
                  <a:pt x="118876" y="328970"/>
                </a:cubicBezTo>
                <a:cubicBezTo>
                  <a:pt x="127449" y="330510"/>
                  <a:pt x="130463" y="325219"/>
                  <a:pt x="130463" y="320866"/>
                </a:cubicBezTo>
                <a:cubicBezTo>
                  <a:pt x="130463" y="316714"/>
                  <a:pt x="130262" y="293809"/>
                  <a:pt x="130262" y="279745"/>
                </a:cubicBezTo>
                <a:cubicBezTo>
                  <a:pt x="130262" y="279745"/>
                  <a:pt x="83381" y="289791"/>
                  <a:pt x="73536" y="259787"/>
                </a:cubicBezTo>
                <a:cubicBezTo>
                  <a:pt x="73536" y="259787"/>
                  <a:pt x="65901" y="240298"/>
                  <a:pt x="54918" y="235275"/>
                </a:cubicBezTo>
                <a:cubicBezTo>
                  <a:pt x="54918" y="235275"/>
                  <a:pt x="39581" y="224760"/>
                  <a:pt x="55989" y="224961"/>
                </a:cubicBezTo>
                <a:cubicBezTo>
                  <a:pt x="55989" y="224961"/>
                  <a:pt x="72665" y="226301"/>
                  <a:pt x="81841" y="242240"/>
                </a:cubicBezTo>
                <a:cubicBezTo>
                  <a:pt x="96508" y="268092"/>
                  <a:pt x="121087" y="260658"/>
                  <a:pt x="130664" y="256237"/>
                </a:cubicBezTo>
                <a:cubicBezTo>
                  <a:pt x="132204" y="245522"/>
                  <a:pt x="136557" y="238088"/>
                  <a:pt x="141379" y="233668"/>
                </a:cubicBezTo>
                <a:cubicBezTo>
                  <a:pt x="103942" y="229515"/>
                  <a:pt x="66169" y="224091"/>
                  <a:pt x="66169" y="159663"/>
                </a:cubicBezTo>
                <a:cubicBezTo>
                  <a:pt x="66169" y="141245"/>
                  <a:pt x="71259" y="132003"/>
                  <a:pt x="81975" y="120216"/>
                </a:cubicBezTo>
                <a:cubicBezTo>
                  <a:pt x="80233" y="115863"/>
                  <a:pt x="74541" y="97914"/>
                  <a:pt x="83716" y="74741"/>
                </a:cubicBezTo>
                <a:cubicBezTo>
                  <a:pt x="97713" y="70388"/>
                  <a:pt x="129927" y="92824"/>
                  <a:pt x="129927" y="92824"/>
                </a:cubicBezTo>
                <a:cubicBezTo>
                  <a:pt x="143321" y="89074"/>
                  <a:pt x="157721" y="87131"/>
                  <a:pt x="171986" y="87131"/>
                </a:cubicBezTo>
                <a:cubicBezTo>
                  <a:pt x="186251" y="87131"/>
                  <a:pt x="200650" y="89074"/>
                  <a:pt x="214045" y="92824"/>
                </a:cubicBezTo>
                <a:cubicBezTo>
                  <a:pt x="214045" y="92824"/>
                  <a:pt x="246258" y="70321"/>
                  <a:pt x="260256" y="74741"/>
                </a:cubicBezTo>
                <a:cubicBezTo>
                  <a:pt x="269431" y="97981"/>
                  <a:pt x="263738" y="115863"/>
                  <a:pt x="261997" y="120216"/>
                </a:cubicBezTo>
                <a:cubicBezTo>
                  <a:pt x="272713" y="132070"/>
                  <a:pt x="279276" y="141312"/>
                  <a:pt x="279276" y="159663"/>
                </a:cubicBezTo>
                <a:cubicBezTo>
                  <a:pt x="279276" y="224291"/>
                  <a:pt x="239829" y="229448"/>
                  <a:pt x="202391" y="233668"/>
                </a:cubicBezTo>
                <a:cubicBezTo>
                  <a:pt x="208553" y="238958"/>
                  <a:pt x="213777" y="249004"/>
                  <a:pt x="213777" y="264743"/>
                </a:cubicBezTo>
                <a:cubicBezTo>
                  <a:pt x="213777" y="287313"/>
                  <a:pt x="213576" y="315240"/>
                  <a:pt x="213576" y="320732"/>
                </a:cubicBezTo>
                <a:cubicBezTo>
                  <a:pt x="213576" y="325085"/>
                  <a:pt x="216657" y="330376"/>
                  <a:pt x="225162" y="328836"/>
                </a:cubicBezTo>
                <a:cubicBezTo>
                  <a:pt x="292135" y="306601"/>
                  <a:pt x="337542" y="243044"/>
                  <a:pt x="337542" y="168771"/>
                </a:cubicBezTo>
                <a:cubicBezTo>
                  <a:pt x="337542" y="75880"/>
                  <a:pt x="262198" y="5358"/>
                  <a:pt x="169307" y="5358"/>
                </a:cubicBezTo>
                <a:close/>
                <a:moveTo>
                  <a:pt x="70455" y="236347"/>
                </a:moveTo>
                <a:cubicBezTo>
                  <a:pt x="69585" y="237016"/>
                  <a:pt x="69786" y="238557"/>
                  <a:pt x="70924" y="239829"/>
                </a:cubicBezTo>
                <a:cubicBezTo>
                  <a:pt x="71996" y="240901"/>
                  <a:pt x="73536" y="241369"/>
                  <a:pt x="74407" y="240499"/>
                </a:cubicBezTo>
                <a:cubicBezTo>
                  <a:pt x="75277" y="239829"/>
                  <a:pt x="75076" y="238289"/>
                  <a:pt x="73938" y="237016"/>
                </a:cubicBezTo>
                <a:cubicBezTo>
                  <a:pt x="72866" y="235945"/>
                  <a:pt x="71326" y="235476"/>
                  <a:pt x="70455" y="236347"/>
                </a:cubicBezTo>
                <a:close/>
                <a:moveTo>
                  <a:pt x="63222" y="230922"/>
                </a:moveTo>
                <a:cubicBezTo>
                  <a:pt x="62753" y="231792"/>
                  <a:pt x="63423" y="232864"/>
                  <a:pt x="64763" y="233534"/>
                </a:cubicBezTo>
                <a:cubicBezTo>
                  <a:pt x="65834" y="234203"/>
                  <a:pt x="67174" y="234002"/>
                  <a:pt x="67642" y="233065"/>
                </a:cubicBezTo>
                <a:cubicBezTo>
                  <a:pt x="68111" y="232194"/>
                  <a:pt x="67441" y="231123"/>
                  <a:pt x="66102" y="230453"/>
                </a:cubicBezTo>
                <a:cubicBezTo>
                  <a:pt x="64763" y="230051"/>
                  <a:pt x="63691" y="230252"/>
                  <a:pt x="63222" y="230922"/>
                </a:cubicBezTo>
                <a:close/>
                <a:moveTo>
                  <a:pt x="84921" y="254764"/>
                </a:moveTo>
                <a:cubicBezTo>
                  <a:pt x="83850" y="255635"/>
                  <a:pt x="84252" y="257644"/>
                  <a:pt x="85792" y="258916"/>
                </a:cubicBezTo>
                <a:cubicBezTo>
                  <a:pt x="87332" y="260457"/>
                  <a:pt x="89275" y="260658"/>
                  <a:pt x="90145" y="259586"/>
                </a:cubicBezTo>
                <a:cubicBezTo>
                  <a:pt x="91016" y="258715"/>
                  <a:pt x="90614" y="256706"/>
                  <a:pt x="89275" y="255434"/>
                </a:cubicBezTo>
                <a:cubicBezTo>
                  <a:pt x="87801" y="253893"/>
                  <a:pt x="85792" y="253692"/>
                  <a:pt x="84921" y="254764"/>
                </a:cubicBezTo>
                <a:close/>
                <a:moveTo>
                  <a:pt x="77286" y="244919"/>
                </a:moveTo>
                <a:cubicBezTo>
                  <a:pt x="76215" y="245589"/>
                  <a:pt x="76215" y="247330"/>
                  <a:pt x="77286" y="248870"/>
                </a:cubicBezTo>
                <a:cubicBezTo>
                  <a:pt x="78358" y="250411"/>
                  <a:pt x="80166" y="251080"/>
                  <a:pt x="81037" y="250411"/>
                </a:cubicBezTo>
                <a:cubicBezTo>
                  <a:pt x="82108" y="249540"/>
                  <a:pt x="82108" y="247799"/>
                  <a:pt x="81037" y="246258"/>
                </a:cubicBezTo>
                <a:cubicBezTo>
                  <a:pt x="80099" y="244718"/>
                  <a:pt x="78358" y="244048"/>
                  <a:pt x="77286" y="244919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1" name="Text 8"/>
          <p:cNvSpPr/>
          <p:nvPr/>
        </p:nvSpPr>
        <p:spPr>
          <a:xfrm>
            <a:off x="2020888" y="4714875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Repositorio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025650" y="5019675"/>
            <a:ext cx="2247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github.com/ivanjimenezr/Agenda-escolar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778375" y="4025906"/>
            <a:ext cx="2635250" cy="1682750"/>
          </a:xfrm>
          <a:custGeom>
            <a:avLst/>
            <a:gdLst/>
            <a:ahLst/>
            <a:cxnLst/>
            <a:rect l="l" t="t" r="r" b="b"/>
            <a:pathLst>
              <a:path w="2635250" h="1682750">
                <a:moveTo>
                  <a:pt x="76195" y="0"/>
                </a:moveTo>
                <a:lnTo>
                  <a:pt x="2559055" y="0"/>
                </a:lnTo>
                <a:cubicBezTo>
                  <a:pt x="2601136" y="0"/>
                  <a:pt x="2635250" y="34114"/>
                  <a:pt x="2635250" y="76195"/>
                </a:cubicBezTo>
                <a:lnTo>
                  <a:pt x="2635250" y="1606555"/>
                </a:lnTo>
                <a:cubicBezTo>
                  <a:pt x="2635250" y="1648636"/>
                  <a:pt x="2601136" y="1682750"/>
                  <a:pt x="2559055" y="1682750"/>
                </a:cubicBezTo>
                <a:lnTo>
                  <a:pt x="76195" y="1682750"/>
                </a:lnTo>
                <a:cubicBezTo>
                  <a:pt x="34114" y="1682750"/>
                  <a:pt x="0" y="1648636"/>
                  <a:pt x="0" y="160655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467">
            <a:solidFill>
              <a:srgbClr val="5E8B7E">
                <a:alpha val="4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924550" y="42576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35677" y="187523"/>
                </a:moveTo>
                <a:lnTo>
                  <a:pt x="107826" y="187523"/>
                </a:lnTo>
                <a:cubicBezTo>
                  <a:pt x="109768" y="230721"/>
                  <a:pt x="119345" y="270503"/>
                  <a:pt x="132941" y="299636"/>
                </a:cubicBezTo>
                <a:cubicBezTo>
                  <a:pt x="140576" y="316044"/>
                  <a:pt x="148813" y="327630"/>
                  <a:pt x="156448" y="334729"/>
                </a:cubicBezTo>
                <a:cubicBezTo>
                  <a:pt x="163949" y="341761"/>
                  <a:pt x="169106" y="342900"/>
                  <a:pt x="171785" y="342900"/>
                </a:cubicBezTo>
                <a:cubicBezTo>
                  <a:pt x="174464" y="342900"/>
                  <a:pt x="179621" y="341761"/>
                  <a:pt x="187122" y="334729"/>
                </a:cubicBezTo>
                <a:cubicBezTo>
                  <a:pt x="194756" y="327630"/>
                  <a:pt x="202994" y="315977"/>
                  <a:pt x="210629" y="299636"/>
                </a:cubicBezTo>
                <a:cubicBezTo>
                  <a:pt x="224224" y="270503"/>
                  <a:pt x="233802" y="230721"/>
                  <a:pt x="235744" y="187523"/>
                </a:cubicBezTo>
                <a:close/>
                <a:moveTo>
                  <a:pt x="107759" y="155377"/>
                </a:moveTo>
                <a:lnTo>
                  <a:pt x="235610" y="155377"/>
                </a:lnTo>
                <a:cubicBezTo>
                  <a:pt x="233735" y="112179"/>
                  <a:pt x="224157" y="72397"/>
                  <a:pt x="210562" y="43264"/>
                </a:cubicBezTo>
                <a:cubicBezTo>
                  <a:pt x="202927" y="26923"/>
                  <a:pt x="194690" y="15270"/>
                  <a:pt x="187055" y="8171"/>
                </a:cubicBezTo>
                <a:cubicBezTo>
                  <a:pt x="179554" y="1139"/>
                  <a:pt x="174397" y="0"/>
                  <a:pt x="171718" y="0"/>
                </a:cubicBezTo>
                <a:cubicBezTo>
                  <a:pt x="169039" y="0"/>
                  <a:pt x="163882" y="1139"/>
                  <a:pt x="156381" y="8171"/>
                </a:cubicBezTo>
                <a:cubicBezTo>
                  <a:pt x="148746" y="15270"/>
                  <a:pt x="140509" y="26923"/>
                  <a:pt x="132874" y="43264"/>
                </a:cubicBezTo>
                <a:cubicBezTo>
                  <a:pt x="119278" y="72397"/>
                  <a:pt x="109701" y="112179"/>
                  <a:pt x="107759" y="155377"/>
                </a:cubicBezTo>
                <a:close/>
                <a:moveTo>
                  <a:pt x="75612" y="155377"/>
                </a:moveTo>
                <a:cubicBezTo>
                  <a:pt x="77956" y="98048"/>
                  <a:pt x="92757" y="44805"/>
                  <a:pt x="114389" y="9845"/>
                </a:cubicBezTo>
                <a:cubicBezTo>
                  <a:pt x="52707" y="31678"/>
                  <a:pt x="7300" y="87868"/>
                  <a:pt x="1005" y="155377"/>
                </a:cubicBezTo>
                <a:lnTo>
                  <a:pt x="75612" y="155377"/>
                </a:lnTo>
                <a:close/>
                <a:moveTo>
                  <a:pt x="1005" y="187523"/>
                </a:moveTo>
                <a:cubicBezTo>
                  <a:pt x="7300" y="255032"/>
                  <a:pt x="52707" y="311222"/>
                  <a:pt x="114389" y="333055"/>
                </a:cubicBezTo>
                <a:cubicBezTo>
                  <a:pt x="92757" y="298095"/>
                  <a:pt x="77956" y="244852"/>
                  <a:pt x="75612" y="187523"/>
                </a:cubicBezTo>
                <a:lnTo>
                  <a:pt x="1005" y="187523"/>
                </a:lnTo>
                <a:close/>
                <a:moveTo>
                  <a:pt x="267824" y="187523"/>
                </a:moveTo>
                <a:cubicBezTo>
                  <a:pt x="265480" y="244852"/>
                  <a:pt x="250679" y="298095"/>
                  <a:pt x="229046" y="333055"/>
                </a:cubicBezTo>
                <a:cubicBezTo>
                  <a:pt x="290728" y="311155"/>
                  <a:pt x="336136" y="255032"/>
                  <a:pt x="342431" y="187523"/>
                </a:cubicBezTo>
                <a:lnTo>
                  <a:pt x="267824" y="187523"/>
                </a:lnTo>
                <a:close/>
                <a:moveTo>
                  <a:pt x="342431" y="155377"/>
                </a:moveTo>
                <a:cubicBezTo>
                  <a:pt x="336136" y="87868"/>
                  <a:pt x="290728" y="31678"/>
                  <a:pt x="229046" y="9845"/>
                </a:cubicBezTo>
                <a:cubicBezTo>
                  <a:pt x="250679" y="44805"/>
                  <a:pt x="265480" y="98048"/>
                  <a:pt x="267824" y="155377"/>
                </a:cubicBezTo>
                <a:lnTo>
                  <a:pt x="342431" y="155377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5" name="Text 12"/>
          <p:cNvSpPr/>
          <p:nvPr/>
        </p:nvSpPr>
        <p:spPr>
          <a:xfrm>
            <a:off x="4967288" y="4714875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 en Vivo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972050" y="5019675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agenda-escolar-sage.vercel.app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724775" y="4025906"/>
            <a:ext cx="2635250" cy="1682750"/>
          </a:xfrm>
          <a:custGeom>
            <a:avLst/>
            <a:gdLst/>
            <a:ahLst/>
            <a:cxnLst/>
            <a:rect l="l" t="t" r="r" b="b"/>
            <a:pathLst>
              <a:path w="2635250" h="1682750">
                <a:moveTo>
                  <a:pt x="76195" y="0"/>
                </a:moveTo>
                <a:lnTo>
                  <a:pt x="2559055" y="0"/>
                </a:lnTo>
                <a:cubicBezTo>
                  <a:pt x="2601136" y="0"/>
                  <a:pt x="2635250" y="34114"/>
                  <a:pt x="2635250" y="76195"/>
                </a:cubicBezTo>
                <a:lnTo>
                  <a:pt x="2635250" y="1606555"/>
                </a:lnTo>
                <a:cubicBezTo>
                  <a:pt x="2635250" y="1648636"/>
                  <a:pt x="2601136" y="1682750"/>
                  <a:pt x="2559055" y="1682750"/>
                </a:cubicBezTo>
                <a:lnTo>
                  <a:pt x="76195" y="1682750"/>
                </a:lnTo>
                <a:cubicBezTo>
                  <a:pt x="34114" y="1682750"/>
                  <a:pt x="0" y="1648636"/>
                  <a:pt x="0" y="160655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467">
            <a:solidFill>
              <a:srgbClr val="5E8B7E">
                <a:alpha val="40000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892382" y="4257675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257175" y="342900"/>
                </a:moveTo>
                <a:lnTo>
                  <a:pt x="64294" y="342900"/>
                </a:lnTo>
                <a:cubicBezTo>
                  <a:pt x="28798" y="342900"/>
                  <a:pt x="0" y="314102"/>
                  <a:pt x="0" y="278606"/>
                </a:cubicBezTo>
                <a:lnTo>
                  <a:pt x="0" y="64294"/>
                </a:lnTo>
                <a:cubicBezTo>
                  <a:pt x="0" y="28798"/>
                  <a:pt x="28798" y="0"/>
                  <a:pt x="64294" y="0"/>
                </a:cubicBezTo>
                <a:lnTo>
                  <a:pt x="267891" y="0"/>
                </a:lnTo>
                <a:cubicBezTo>
                  <a:pt x="285638" y="0"/>
                  <a:pt x="300038" y="14399"/>
                  <a:pt x="300038" y="32147"/>
                </a:cubicBezTo>
                <a:lnTo>
                  <a:pt x="300038" y="225028"/>
                </a:lnTo>
                <a:cubicBezTo>
                  <a:pt x="300038" y="239025"/>
                  <a:pt x="291063" y="250947"/>
                  <a:pt x="278606" y="255367"/>
                </a:cubicBezTo>
                <a:lnTo>
                  <a:pt x="278606" y="300038"/>
                </a:lnTo>
                <a:cubicBezTo>
                  <a:pt x="290460" y="300038"/>
                  <a:pt x="300038" y="309615"/>
                  <a:pt x="300038" y="321469"/>
                </a:cubicBezTo>
                <a:cubicBezTo>
                  <a:pt x="300038" y="333323"/>
                  <a:pt x="290460" y="342900"/>
                  <a:pt x="278606" y="342900"/>
                </a:cubicBezTo>
                <a:lnTo>
                  <a:pt x="257175" y="342900"/>
                </a:lnTo>
                <a:close/>
                <a:moveTo>
                  <a:pt x="64294" y="257175"/>
                </a:moveTo>
                <a:cubicBezTo>
                  <a:pt x="52440" y="257175"/>
                  <a:pt x="42863" y="266752"/>
                  <a:pt x="42863" y="278606"/>
                </a:cubicBezTo>
                <a:cubicBezTo>
                  <a:pt x="42863" y="290460"/>
                  <a:pt x="52440" y="300038"/>
                  <a:pt x="64294" y="300038"/>
                </a:cubicBezTo>
                <a:lnTo>
                  <a:pt x="235744" y="300038"/>
                </a:lnTo>
                <a:lnTo>
                  <a:pt x="235744" y="257175"/>
                </a:lnTo>
                <a:lnTo>
                  <a:pt x="64294" y="257175"/>
                </a:lnTo>
                <a:close/>
                <a:moveTo>
                  <a:pt x="85725" y="101798"/>
                </a:moveTo>
                <a:cubicBezTo>
                  <a:pt x="85725" y="110706"/>
                  <a:pt x="92891" y="117872"/>
                  <a:pt x="101798" y="117872"/>
                </a:cubicBezTo>
                <a:lnTo>
                  <a:pt x="219670" y="117872"/>
                </a:lnTo>
                <a:cubicBezTo>
                  <a:pt x="228578" y="117872"/>
                  <a:pt x="235744" y="110706"/>
                  <a:pt x="235744" y="101798"/>
                </a:cubicBezTo>
                <a:cubicBezTo>
                  <a:pt x="235744" y="92891"/>
                  <a:pt x="228578" y="85725"/>
                  <a:pt x="219670" y="85725"/>
                </a:cubicBezTo>
                <a:lnTo>
                  <a:pt x="101798" y="85725"/>
                </a:lnTo>
                <a:cubicBezTo>
                  <a:pt x="92891" y="85725"/>
                  <a:pt x="85725" y="92891"/>
                  <a:pt x="85725" y="101798"/>
                </a:cubicBezTo>
                <a:close/>
                <a:moveTo>
                  <a:pt x="101798" y="150019"/>
                </a:moveTo>
                <a:cubicBezTo>
                  <a:pt x="92891" y="150019"/>
                  <a:pt x="85725" y="157185"/>
                  <a:pt x="85725" y="166092"/>
                </a:cubicBezTo>
                <a:cubicBezTo>
                  <a:pt x="85725" y="175000"/>
                  <a:pt x="92891" y="182166"/>
                  <a:pt x="101798" y="182166"/>
                </a:cubicBezTo>
                <a:lnTo>
                  <a:pt x="219670" y="182166"/>
                </a:lnTo>
                <a:cubicBezTo>
                  <a:pt x="228578" y="182166"/>
                  <a:pt x="235744" y="175000"/>
                  <a:pt x="235744" y="166092"/>
                </a:cubicBezTo>
                <a:cubicBezTo>
                  <a:pt x="235744" y="157185"/>
                  <a:pt x="228578" y="150019"/>
                  <a:pt x="219670" y="150019"/>
                </a:cubicBezTo>
                <a:lnTo>
                  <a:pt x="101798" y="150019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9" name="Text 16"/>
          <p:cNvSpPr/>
          <p:nvPr/>
        </p:nvSpPr>
        <p:spPr>
          <a:xfrm>
            <a:off x="7913688" y="4714875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Documentación API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918450" y="5019675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Swagger UI disponible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887986" y="6092828"/>
            <a:ext cx="441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Máster en Desarrollo con IA • BIG School 2025-2026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 / CONTEXTO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Contexto y Problema Detectado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409700"/>
            <a:ext cx="6143625" cy="1504950"/>
          </a:xfrm>
          <a:custGeom>
            <a:avLst/>
            <a:gdLst/>
            <a:ahLst/>
            <a:cxnLst/>
            <a:rect l="l" t="t" r="r" b="b"/>
            <a:pathLst>
              <a:path w="6143625" h="1504950">
                <a:moveTo>
                  <a:pt x="38100" y="0"/>
                </a:moveTo>
                <a:lnTo>
                  <a:pt x="6067429" y="0"/>
                </a:lnTo>
                <a:cubicBezTo>
                  <a:pt x="6109511" y="0"/>
                  <a:pt x="6143625" y="34114"/>
                  <a:pt x="6143625" y="76196"/>
                </a:cubicBezTo>
                <a:lnTo>
                  <a:pt x="6143625" y="1428754"/>
                </a:lnTo>
                <a:cubicBezTo>
                  <a:pt x="6143625" y="1470836"/>
                  <a:pt x="6109511" y="1504950"/>
                  <a:pt x="6067429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40970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7" name="Shape 5"/>
          <p:cNvSpPr/>
          <p:nvPr/>
        </p:nvSpPr>
        <p:spPr>
          <a:xfrm>
            <a:off x="609600" y="1600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33425" y="17526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9" name="Text 7"/>
          <p:cNvSpPr/>
          <p:nvPr/>
        </p:nvSpPr>
        <p:spPr>
          <a:xfrm>
            <a:off x="1295400" y="1600200"/>
            <a:ext cx="5172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Problemática Real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95400" y="1981200"/>
            <a:ext cx="51339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 padres y madres enfrentan una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sobrecarga informativa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 gestionar la vida escolar de sus hijos: horarios de clases y extraescolares, exámenes, menús del comedor, eventos escolares y vacaciones.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3105150"/>
            <a:ext cx="6143625" cy="1504950"/>
          </a:xfrm>
          <a:custGeom>
            <a:avLst/>
            <a:gdLst/>
            <a:ahLst/>
            <a:cxnLst/>
            <a:rect l="l" t="t" r="r" b="b"/>
            <a:pathLst>
              <a:path w="6143625" h="1504950">
                <a:moveTo>
                  <a:pt x="38100" y="0"/>
                </a:moveTo>
                <a:lnTo>
                  <a:pt x="6067429" y="0"/>
                </a:lnTo>
                <a:cubicBezTo>
                  <a:pt x="6109511" y="0"/>
                  <a:pt x="6143625" y="34114"/>
                  <a:pt x="6143625" y="76196"/>
                </a:cubicBezTo>
                <a:lnTo>
                  <a:pt x="6143625" y="1428754"/>
                </a:lnTo>
                <a:cubicBezTo>
                  <a:pt x="6143625" y="1470836"/>
                  <a:pt x="6109511" y="1504950"/>
                  <a:pt x="6067429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400050" y="310515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3" name="Shape 11"/>
          <p:cNvSpPr/>
          <p:nvPr/>
        </p:nvSpPr>
        <p:spPr>
          <a:xfrm>
            <a:off x="609600" y="32956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762000" y="34480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30" y="6429"/>
                </a:moveTo>
                <a:cubicBezTo>
                  <a:pt x="28173" y="2768"/>
                  <a:pt x="25092" y="0"/>
                  <a:pt x="21431" y="0"/>
                </a:cubicBezTo>
                <a:cubicBezTo>
                  <a:pt x="17770" y="0"/>
                  <a:pt x="14689" y="2768"/>
                  <a:pt x="14288" y="6385"/>
                </a:cubicBezTo>
                <a:lnTo>
                  <a:pt x="7992" y="66839"/>
                </a:lnTo>
                <a:cubicBezTo>
                  <a:pt x="7412" y="69518"/>
                  <a:pt x="7144" y="72241"/>
                  <a:pt x="7144" y="74965"/>
                </a:cubicBezTo>
                <a:cubicBezTo>
                  <a:pt x="7144" y="95458"/>
                  <a:pt x="22815" y="112291"/>
                  <a:pt x="42863" y="114121"/>
                </a:cubicBezTo>
                <a:lnTo>
                  <a:pt x="42863" y="214313"/>
                </a:lnTo>
                <a:cubicBezTo>
                  <a:pt x="42863" y="222215"/>
                  <a:pt x="49247" y="228600"/>
                  <a:pt x="57150" y="228600"/>
                </a:cubicBezTo>
                <a:cubicBezTo>
                  <a:pt x="65053" y="228600"/>
                  <a:pt x="71438" y="222215"/>
                  <a:pt x="71438" y="214313"/>
                </a:cubicBezTo>
                <a:lnTo>
                  <a:pt x="71438" y="114121"/>
                </a:lnTo>
                <a:cubicBezTo>
                  <a:pt x="91485" y="112291"/>
                  <a:pt x="107156" y="95458"/>
                  <a:pt x="107156" y="74965"/>
                </a:cubicBezTo>
                <a:cubicBezTo>
                  <a:pt x="107156" y="72241"/>
                  <a:pt x="106888" y="69518"/>
                  <a:pt x="106308" y="66839"/>
                </a:cubicBezTo>
                <a:lnTo>
                  <a:pt x="99968" y="6385"/>
                </a:lnTo>
                <a:cubicBezTo>
                  <a:pt x="99611" y="2768"/>
                  <a:pt x="96530" y="0"/>
                  <a:pt x="92869" y="0"/>
                </a:cubicBezTo>
                <a:cubicBezTo>
                  <a:pt x="89208" y="0"/>
                  <a:pt x="86127" y="2768"/>
                  <a:pt x="85770" y="6429"/>
                </a:cubicBezTo>
                <a:lnTo>
                  <a:pt x="79697" y="66928"/>
                </a:lnTo>
                <a:cubicBezTo>
                  <a:pt x="79430" y="69473"/>
                  <a:pt x="77286" y="71438"/>
                  <a:pt x="74741" y="71438"/>
                </a:cubicBezTo>
                <a:cubicBezTo>
                  <a:pt x="72152" y="71438"/>
                  <a:pt x="70009" y="69473"/>
                  <a:pt x="69741" y="66883"/>
                </a:cubicBezTo>
                <a:lnTo>
                  <a:pt x="64249" y="6519"/>
                </a:lnTo>
                <a:cubicBezTo>
                  <a:pt x="63937" y="2813"/>
                  <a:pt x="60856" y="0"/>
                  <a:pt x="57150" y="0"/>
                </a:cubicBezTo>
                <a:cubicBezTo>
                  <a:pt x="53444" y="0"/>
                  <a:pt x="50363" y="2813"/>
                  <a:pt x="50051" y="6519"/>
                </a:cubicBezTo>
                <a:lnTo>
                  <a:pt x="44559" y="66883"/>
                </a:lnTo>
                <a:cubicBezTo>
                  <a:pt x="44336" y="69473"/>
                  <a:pt x="42148" y="71438"/>
                  <a:pt x="39559" y="71438"/>
                </a:cubicBezTo>
                <a:cubicBezTo>
                  <a:pt x="36969" y="71438"/>
                  <a:pt x="34826" y="69473"/>
                  <a:pt x="34603" y="66928"/>
                </a:cubicBezTo>
                <a:lnTo>
                  <a:pt x="28530" y="6429"/>
                </a:lnTo>
                <a:close/>
                <a:moveTo>
                  <a:pt x="200025" y="0"/>
                </a:moveTo>
                <a:cubicBezTo>
                  <a:pt x="192881" y="0"/>
                  <a:pt x="142875" y="14288"/>
                  <a:pt x="142875" y="78581"/>
                </a:cubicBezTo>
                <a:lnTo>
                  <a:pt x="142875" y="128588"/>
                </a:lnTo>
                <a:cubicBezTo>
                  <a:pt x="142875" y="144348"/>
                  <a:pt x="155689" y="157163"/>
                  <a:pt x="171450" y="157163"/>
                </a:cubicBezTo>
                <a:lnTo>
                  <a:pt x="185738" y="157163"/>
                </a:lnTo>
                <a:lnTo>
                  <a:pt x="185738" y="214313"/>
                </a:lnTo>
                <a:cubicBezTo>
                  <a:pt x="185738" y="222215"/>
                  <a:pt x="192122" y="228600"/>
                  <a:pt x="200025" y="228600"/>
                </a:cubicBezTo>
                <a:cubicBezTo>
                  <a:pt x="207928" y="228600"/>
                  <a:pt x="214313" y="222215"/>
                  <a:pt x="214313" y="214313"/>
                </a:cubicBezTo>
                <a:lnTo>
                  <a:pt x="214313" y="14288"/>
                </a:lnTo>
                <a:cubicBezTo>
                  <a:pt x="214313" y="6385"/>
                  <a:pt x="207928" y="0"/>
                  <a:pt x="200025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5" name="Text 13"/>
          <p:cNvSpPr/>
          <p:nvPr/>
        </p:nvSpPr>
        <p:spPr>
          <a:xfrm>
            <a:off x="1295400" y="3295650"/>
            <a:ext cx="5172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Desafío Nutricional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95400" y="3676650"/>
            <a:ext cx="51339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Planificar cenas que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complementen nutricionalmente el menú escolar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, respetando alergias alimentarias y preferencias, es una tarea compleja que consume tiempo y genera estrés.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4800600"/>
            <a:ext cx="6143625" cy="1504950"/>
          </a:xfrm>
          <a:custGeom>
            <a:avLst/>
            <a:gdLst/>
            <a:ahLst/>
            <a:cxnLst/>
            <a:rect l="l" t="t" r="r" b="b"/>
            <a:pathLst>
              <a:path w="6143625" h="1504950">
                <a:moveTo>
                  <a:pt x="38100" y="0"/>
                </a:moveTo>
                <a:lnTo>
                  <a:pt x="6067429" y="0"/>
                </a:lnTo>
                <a:cubicBezTo>
                  <a:pt x="6109511" y="0"/>
                  <a:pt x="6143625" y="34114"/>
                  <a:pt x="6143625" y="76196"/>
                </a:cubicBezTo>
                <a:lnTo>
                  <a:pt x="6143625" y="1428754"/>
                </a:lnTo>
                <a:cubicBezTo>
                  <a:pt x="6143625" y="1470836"/>
                  <a:pt x="6109511" y="1504950"/>
                  <a:pt x="6067429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00050" y="480060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9" name="Shape 17"/>
          <p:cNvSpPr/>
          <p:nvPr/>
        </p:nvSpPr>
        <p:spPr>
          <a:xfrm>
            <a:off x="609600" y="4991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62000" y="5143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1" name="Text 19"/>
          <p:cNvSpPr/>
          <p:nvPr/>
        </p:nvSpPr>
        <p:spPr>
          <a:xfrm>
            <a:off x="1295400" y="4991100"/>
            <a:ext cx="5172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Vacío en el Mercado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95400" y="5372100"/>
            <a:ext cx="51339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existen herramientas integradas que combinen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gestión escolar completa con asistencia inteligente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para planificación nutricional personalizada y segura.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770390" y="1409700"/>
            <a:ext cx="5038725" cy="3400425"/>
          </a:xfrm>
          <a:custGeom>
            <a:avLst/>
            <a:gdLst/>
            <a:ahLst/>
            <a:cxnLst/>
            <a:rect l="l" t="t" r="r" b="b"/>
            <a:pathLst>
              <a:path w="5038725" h="3400425">
                <a:moveTo>
                  <a:pt x="76204" y="0"/>
                </a:moveTo>
                <a:lnTo>
                  <a:pt x="4962521" y="0"/>
                </a:lnTo>
                <a:cubicBezTo>
                  <a:pt x="5004608" y="0"/>
                  <a:pt x="5038725" y="34117"/>
                  <a:pt x="5038725" y="76204"/>
                </a:cubicBezTo>
                <a:lnTo>
                  <a:pt x="5038725" y="3324221"/>
                </a:lnTo>
                <a:cubicBezTo>
                  <a:pt x="5038725" y="3366308"/>
                  <a:pt x="5004608" y="3400425"/>
                  <a:pt x="4962521" y="3400425"/>
                </a:cubicBezTo>
                <a:lnTo>
                  <a:pt x="76204" y="3400425"/>
                </a:lnTo>
                <a:cubicBezTo>
                  <a:pt x="34117" y="3400425"/>
                  <a:pt x="0" y="3366308"/>
                  <a:pt x="0" y="33242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984703" y="1638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5" name="Text 23"/>
          <p:cNvSpPr/>
          <p:nvPr/>
        </p:nvSpPr>
        <p:spPr>
          <a:xfrm>
            <a:off x="7199015" y="1600200"/>
            <a:ext cx="451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Impacto del Problema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60890" y="2059881"/>
            <a:ext cx="1123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3.2h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928174" y="2244030"/>
            <a:ext cx="86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semanales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60890" y="2555181"/>
            <a:ext cx="473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Gestión manual de información escolar por familia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960890" y="2865041"/>
            <a:ext cx="4657725" cy="9525"/>
          </a:xfrm>
          <a:custGeom>
            <a:avLst/>
            <a:gdLst/>
            <a:ahLst/>
            <a:cxnLst/>
            <a:rect l="l" t="t" r="r" b="b"/>
            <a:pathLst>
              <a:path w="4657725" h="9525">
                <a:moveTo>
                  <a:pt x="0" y="0"/>
                </a:moveTo>
                <a:lnTo>
                  <a:pt x="4657725" y="0"/>
                </a:lnTo>
                <a:lnTo>
                  <a:pt x="4657725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30" name="Text 28"/>
          <p:cNvSpPr/>
          <p:nvPr/>
        </p:nvSpPr>
        <p:spPr>
          <a:xfrm>
            <a:off x="6960890" y="2955827"/>
            <a:ext cx="1095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67%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907238" y="3139976"/>
            <a:ext cx="87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 familias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60890" y="3451127"/>
            <a:ext cx="473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Reportan estrés por planificación de comidas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960890" y="3761086"/>
            <a:ext cx="4657725" cy="9525"/>
          </a:xfrm>
          <a:custGeom>
            <a:avLst/>
            <a:gdLst/>
            <a:ahLst/>
            <a:cxnLst/>
            <a:rect l="l" t="t" r="r" b="b"/>
            <a:pathLst>
              <a:path w="4657725" h="9525">
                <a:moveTo>
                  <a:pt x="0" y="0"/>
                </a:moveTo>
                <a:lnTo>
                  <a:pt x="4657725" y="0"/>
                </a:lnTo>
                <a:lnTo>
                  <a:pt x="4657725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34" name="Text 32"/>
          <p:cNvSpPr/>
          <p:nvPr/>
        </p:nvSpPr>
        <p:spPr>
          <a:xfrm>
            <a:off x="6960890" y="3851871"/>
            <a:ext cx="10382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845921" y="4036021"/>
            <a:ext cx="71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 niños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960890" y="4347171"/>
            <a:ext cx="473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Tienen alergias alimentarias que requieren atención especial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773565" y="5000626"/>
            <a:ext cx="5035550" cy="1473200"/>
          </a:xfrm>
          <a:custGeom>
            <a:avLst/>
            <a:gdLst/>
            <a:ahLst/>
            <a:cxnLst/>
            <a:rect l="l" t="t" r="r" b="b"/>
            <a:pathLst>
              <a:path w="5035550" h="1473200">
                <a:moveTo>
                  <a:pt x="76194" y="0"/>
                </a:moveTo>
                <a:lnTo>
                  <a:pt x="4959356" y="0"/>
                </a:lnTo>
                <a:cubicBezTo>
                  <a:pt x="5001437" y="0"/>
                  <a:pt x="5035550" y="34113"/>
                  <a:pt x="5035550" y="76194"/>
                </a:cubicBezTo>
                <a:lnTo>
                  <a:pt x="5035550" y="1397006"/>
                </a:lnTo>
                <a:cubicBezTo>
                  <a:pt x="5035550" y="1439087"/>
                  <a:pt x="5001437" y="1473200"/>
                  <a:pt x="4959356" y="1473200"/>
                </a:cubicBezTo>
                <a:lnTo>
                  <a:pt x="76194" y="1473200"/>
                </a:lnTo>
                <a:cubicBezTo>
                  <a:pt x="34113" y="1473200"/>
                  <a:pt x="0" y="1439087"/>
                  <a:pt x="0" y="1397006"/>
                </a:cubicBezTo>
                <a:lnTo>
                  <a:pt x="0" y="76194"/>
                </a:lnTo>
                <a:cubicBezTo>
                  <a:pt x="0" y="34113"/>
                  <a:pt x="34113" y="0"/>
                  <a:pt x="76194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8467">
            <a:solidFill>
              <a:srgbClr val="5E8B7E">
                <a:alpha val="4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7024390" y="52133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9" name="Text 37"/>
          <p:cNvSpPr/>
          <p:nvPr/>
        </p:nvSpPr>
        <p:spPr>
          <a:xfrm>
            <a:off x="7367290" y="5194300"/>
            <a:ext cx="115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Oportunidad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967240" y="5537200"/>
            <a:ext cx="47244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IA generativa permite automatizar la planificación nutricional personalizada, considerando restricciones dietéticas y complementando el menú escolar de forma inteligente y segura.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 / OBJETIVOS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Objetivos del TFM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192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Vinculación con el Plan de Estudios del Máster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002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828800"/>
            <a:ext cx="11410950" cy="1323975"/>
          </a:xfrm>
          <a:custGeom>
            <a:avLst/>
            <a:gdLst/>
            <a:ahLst/>
            <a:cxnLst/>
            <a:rect l="l" t="t" r="r" b="b"/>
            <a:pathLst>
              <a:path w="11410950" h="1323975">
                <a:moveTo>
                  <a:pt x="38100" y="0"/>
                </a:moveTo>
                <a:lnTo>
                  <a:pt x="11334755" y="0"/>
                </a:lnTo>
                <a:cubicBezTo>
                  <a:pt x="11376836" y="0"/>
                  <a:pt x="11410950" y="34114"/>
                  <a:pt x="11410950" y="76195"/>
                </a:cubicBezTo>
                <a:lnTo>
                  <a:pt x="11410950" y="1247780"/>
                </a:lnTo>
                <a:cubicBezTo>
                  <a:pt x="11410950" y="1289861"/>
                  <a:pt x="11376836" y="1323975"/>
                  <a:pt x="11334755" y="1323975"/>
                </a:cubicBezTo>
                <a:lnTo>
                  <a:pt x="38100" y="1323975"/>
                </a:lnTo>
                <a:cubicBezTo>
                  <a:pt x="17072" y="1323975"/>
                  <a:pt x="0" y="1306903"/>
                  <a:pt x="0" y="12858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828800"/>
            <a:ext cx="38100" cy="1323975"/>
          </a:xfrm>
          <a:custGeom>
            <a:avLst/>
            <a:gdLst/>
            <a:ahLst/>
            <a:cxnLst/>
            <a:rect l="l" t="t" r="r" b="b"/>
            <a:pathLst>
              <a:path w="38100" h="1323975">
                <a:moveTo>
                  <a:pt x="38100" y="0"/>
                </a:moveTo>
                <a:lnTo>
                  <a:pt x="38100" y="0"/>
                </a:lnTo>
                <a:lnTo>
                  <a:pt x="38100" y="1323975"/>
                </a:lnTo>
                <a:lnTo>
                  <a:pt x="38100" y="1323975"/>
                </a:lnTo>
                <a:cubicBezTo>
                  <a:pt x="17072" y="1323975"/>
                  <a:pt x="0" y="1306903"/>
                  <a:pt x="0" y="12858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" name="Shape 6"/>
          <p:cNvSpPr/>
          <p:nvPr/>
        </p:nvSpPr>
        <p:spPr>
          <a:xfrm>
            <a:off x="609600" y="20193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73906" y="21812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0031" y="142875"/>
                </a:moveTo>
                <a:cubicBezTo>
                  <a:pt x="250031" y="83734"/>
                  <a:pt x="202016" y="35719"/>
                  <a:pt x="142875" y="35719"/>
                </a:cubicBezTo>
                <a:cubicBezTo>
                  <a:pt x="83734" y="35719"/>
                  <a:pt x="35719" y="83734"/>
                  <a:pt x="35719" y="142875"/>
                </a:cubicBezTo>
                <a:cubicBezTo>
                  <a:pt x="35719" y="202016"/>
                  <a:pt x="83734" y="250031"/>
                  <a:pt x="142875" y="250031"/>
                </a:cubicBezTo>
                <a:cubicBezTo>
                  <a:pt x="202016" y="250031"/>
                  <a:pt x="250031" y="202016"/>
                  <a:pt x="250031" y="142875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42875" y="187523"/>
                </a:moveTo>
                <a:cubicBezTo>
                  <a:pt x="167517" y="187523"/>
                  <a:pt x="187523" y="167517"/>
                  <a:pt x="187523" y="142875"/>
                </a:cubicBezTo>
                <a:cubicBezTo>
                  <a:pt x="187523" y="118233"/>
                  <a:pt x="167517" y="98227"/>
                  <a:pt x="142875" y="98227"/>
                </a:cubicBezTo>
                <a:cubicBezTo>
                  <a:pt x="118233" y="98227"/>
                  <a:pt x="98227" y="118233"/>
                  <a:pt x="98227" y="142875"/>
                </a:cubicBezTo>
                <a:cubicBezTo>
                  <a:pt x="98227" y="167517"/>
                  <a:pt x="118233" y="187523"/>
                  <a:pt x="142875" y="187523"/>
                </a:cubicBezTo>
                <a:close/>
                <a:moveTo>
                  <a:pt x="142875" y="62508"/>
                </a:moveTo>
                <a:cubicBezTo>
                  <a:pt x="187231" y="62508"/>
                  <a:pt x="223242" y="98519"/>
                  <a:pt x="223242" y="142875"/>
                </a:cubicBezTo>
                <a:cubicBezTo>
                  <a:pt x="223242" y="187231"/>
                  <a:pt x="187231" y="223242"/>
                  <a:pt x="142875" y="223242"/>
                </a:cubicBezTo>
                <a:cubicBezTo>
                  <a:pt x="98519" y="223242"/>
                  <a:pt x="62508" y="187231"/>
                  <a:pt x="62508" y="142875"/>
                </a:cubicBezTo>
                <a:cubicBezTo>
                  <a:pt x="62508" y="98519"/>
                  <a:pt x="98519" y="62508"/>
                  <a:pt x="142875" y="62508"/>
                </a:cubicBezTo>
                <a:close/>
                <a:moveTo>
                  <a:pt x="125016" y="142875"/>
                </a:moveTo>
                <a:cubicBezTo>
                  <a:pt x="125016" y="133018"/>
                  <a:pt x="133018" y="125016"/>
                  <a:pt x="142875" y="125016"/>
                </a:cubicBezTo>
                <a:cubicBezTo>
                  <a:pt x="152732" y="125016"/>
                  <a:pt x="160734" y="133018"/>
                  <a:pt x="160734" y="142875"/>
                </a:cubicBezTo>
                <a:cubicBezTo>
                  <a:pt x="160734" y="152732"/>
                  <a:pt x="152732" y="160734"/>
                  <a:pt x="142875" y="160734"/>
                </a:cubicBezTo>
                <a:cubicBezTo>
                  <a:pt x="133018" y="160734"/>
                  <a:pt x="125016" y="152732"/>
                  <a:pt x="125016" y="142875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0" name="Text 8"/>
          <p:cNvSpPr/>
          <p:nvPr/>
        </p:nvSpPr>
        <p:spPr>
          <a:xfrm>
            <a:off x="1371600" y="2019300"/>
            <a:ext cx="1036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Objetivo Principal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71600" y="2400300"/>
            <a:ext cx="103346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Desarrollar una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aplicación web full-stack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que integre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 generativa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para asistir a familias en la gestión completa de la vida escolar de sus hijos, con énfasis en la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planificación nutricional inteligente y segura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1000" y="3300413"/>
            <a:ext cx="5638800" cy="2819400"/>
          </a:xfrm>
          <a:custGeom>
            <a:avLst/>
            <a:gdLst/>
            <a:ahLst/>
            <a:cxnLst/>
            <a:rect l="l" t="t" r="r" b="b"/>
            <a:pathLst>
              <a:path w="5638800" h="2819400">
                <a:moveTo>
                  <a:pt x="76208" y="0"/>
                </a:moveTo>
                <a:lnTo>
                  <a:pt x="5562592" y="0"/>
                </a:lnTo>
                <a:cubicBezTo>
                  <a:pt x="5604680" y="0"/>
                  <a:pt x="5638800" y="34120"/>
                  <a:pt x="5638800" y="76208"/>
                </a:cubicBezTo>
                <a:lnTo>
                  <a:pt x="5638800" y="2743192"/>
                </a:lnTo>
                <a:cubicBezTo>
                  <a:pt x="5638800" y="2785280"/>
                  <a:pt x="5604680" y="2819400"/>
                  <a:pt x="5562592" y="2819400"/>
                </a:cubicBezTo>
                <a:lnTo>
                  <a:pt x="76208" y="2819400"/>
                </a:lnTo>
                <a:cubicBezTo>
                  <a:pt x="34120" y="2819400"/>
                  <a:pt x="0" y="2785280"/>
                  <a:pt x="0" y="2743192"/>
                </a:cubicBezTo>
                <a:lnTo>
                  <a:pt x="0" y="76208"/>
                </a:lnTo>
                <a:cubicBezTo>
                  <a:pt x="0" y="34148"/>
                  <a:pt x="34148" y="0"/>
                  <a:pt x="76208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83406" y="352901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4" name="Text 12"/>
          <p:cNvSpPr/>
          <p:nvPr/>
        </p:nvSpPr>
        <p:spPr>
          <a:xfrm>
            <a:off x="809625" y="3490913"/>
            <a:ext cx="511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Competencias del Máster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1500" y="39481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67941" y="403383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7" name="Text 15"/>
          <p:cNvSpPr/>
          <p:nvPr/>
        </p:nvSpPr>
        <p:spPr>
          <a:xfrm>
            <a:off x="990600" y="3910013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Architecture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90600" y="4138613"/>
            <a:ext cx="2085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Domain, Application, Infrastructure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71500" y="44815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67941" y="45672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1" name="Text 19"/>
          <p:cNvSpPr/>
          <p:nvPr/>
        </p:nvSpPr>
        <p:spPr>
          <a:xfrm>
            <a:off x="990600" y="4443413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Integración de APIs de IA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90600" y="4672013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Gemini 3 Flash Preview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71500" y="50149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67941" y="51006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5" name="Text 23"/>
          <p:cNvSpPr/>
          <p:nvPr/>
        </p:nvSpPr>
        <p:spPr>
          <a:xfrm>
            <a:off x="990600" y="4976813"/>
            <a:ext cx="2276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Automatizado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90600" y="5205413"/>
            <a:ext cx="226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Unit, integration, E2E (80%+ coverage)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71500" y="55483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67941" y="56340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9" name="Text 27"/>
          <p:cNvSpPr/>
          <p:nvPr/>
        </p:nvSpPr>
        <p:spPr>
          <a:xfrm>
            <a:off x="990600" y="5510213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CI/CD y DevOps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90600" y="5738813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 Actions, auto-deploy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72200" y="3300413"/>
            <a:ext cx="5638800" cy="2819400"/>
          </a:xfrm>
          <a:custGeom>
            <a:avLst/>
            <a:gdLst/>
            <a:ahLst/>
            <a:cxnLst/>
            <a:rect l="l" t="t" r="r" b="b"/>
            <a:pathLst>
              <a:path w="5638800" h="2819400">
                <a:moveTo>
                  <a:pt x="76208" y="0"/>
                </a:moveTo>
                <a:lnTo>
                  <a:pt x="5562592" y="0"/>
                </a:lnTo>
                <a:cubicBezTo>
                  <a:pt x="5604680" y="0"/>
                  <a:pt x="5638800" y="34120"/>
                  <a:pt x="5638800" y="76208"/>
                </a:cubicBezTo>
                <a:lnTo>
                  <a:pt x="5638800" y="2743192"/>
                </a:lnTo>
                <a:cubicBezTo>
                  <a:pt x="5638800" y="2785280"/>
                  <a:pt x="5604680" y="2819400"/>
                  <a:pt x="5562592" y="2819400"/>
                </a:cubicBezTo>
                <a:lnTo>
                  <a:pt x="76208" y="2819400"/>
                </a:lnTo>
                <a:cubicBezTo>
                  <a:pt x="34120" y="2819400"/>
                  <a:pt x="0" y="2785280"/>
                  <a:pt x="0" y="2743192"/>
                </a:cubicBezTo>
                <a:lnTo>
                  <a:pt x="0" y="76208"/>
                </a:lnTo>
                <a:cubicBezTo>
                  <a:pt x="0" y="34148"/>
                  <a:pt x="34148" y="0"/>
                  <a:pt x="76208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374606" y="352901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3" name="Text 31"/>
          <p:cNvSpPr/>
          <p:nvPr/>
        </p:nvSpPr>
        <p:spPr>
          <a:xfrm>
            <a:off x="6600825" y="3490913"/>
            <a:ext cx="511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Stack Técnico Aplicado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62700" y="39481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459141" y="403383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6" name="Text 34"/>
          <p:cNvSpPr/>
          <p:nvPr/>
        </p:nvSpPr>
        <p:spPr>
          <a:xfrm>
            <a:off x="6781800" y="3910013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Moderno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781800" y="4138613"/>
            <a:ext cx="1962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 19 + TypeScript 5.8 + Vite 6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62700" y="44815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459141" y="45672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0" name="Text 38"/>
          <p:cNvSpPr/>
          <p:nvPr/>
        </p:nvSpPr>
        <p:spPr>
          <a:xfrm>
            <a:off x="6781800" y="4443413"/>
            <a:ext cx="213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Robusto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781800" y="4672013"/>
            <a:ext cx="2124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 + Python 3.11 + SQLAlchemy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62700" y="50149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459141" y="51006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4" name="Text 42"/>
          <p:cNvSpPr/>
          <p:nvPr/>
        </p:nvSpPr>
        <p:spPr>
          <a:xfrm>
            <a:off x="6781800" y="4976813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Seguridad JWT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781800" y="5205413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RS256/HS256 + refresh tokens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62700" y="55483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459141" y="56340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8" name="Text 46"/>
          <p:cNvSpPr/>
          <p:nvPr/>
        </p:nvSpPr>
        <p:spPr>
          <a:xfrm>
            <a:off x="6781800" y="5510213"/>
            <a:ext cx="188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Engineering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781800" y="5738813"/>
            <a:ext cx="1876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Respuestas estructuradas JSON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84175" y="6275388"/>
            <a:ext cx="11426825" cy="539750"/>
          </a:xfrm>
          <a:custGeom>
            <a:avLst/>
            <a:gdLst/>
            <a:ahLst/>
            <a:cxnLst/>
            <a:rect l="l" t="t" r="r" b="b"/>
            <a:pathLst>
              <a:path w="11426825" h="539750">
                <a:moveTo>
                  <a:pt x="76202" y="0"/>
                </a:moveTo>
                <a:lnTo>
                  <a:pt x="11350623" y="0"/>
                </a:lnTo>
                <a:cubicBezTo>
                  <a:pt x="11392708" y="0"/>
                  <a:pt x="11426825" y="34117"/>
                  <a:pt x="11426825" y="76202"/>
                </a:cubicBezTo>
                <a:lnTo>
                  <a:pt x="11426825" y="463548"/>
                </a:lnTo>
                <a:cubicBezTo>
                  <a:pt x="11426825" y="505633"/>
                  <a:pt x="11392708" y="539750"/>
                  <a:pt x="11350623" y="539750"/>
                </a:cubicBezTo>
                <a:lnTo>
                  <a:pt x="76202" y="539750"/>
                </a:lnTo>
                <a:cubicBezTo>
                  <a:pt x="34145" y="539750"/>
                  <a:pt x="0" y="505605"/>
                  <a:pt x="0" y="46354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8467">
            <a:solidFill>
              <a:srgbClr val="5E8B7E">
                <a:alpha val="4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568325" y="64309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2" name="Text 50"/>
          <p:cNvSpPr/>
          <p:nvPr/>
        </p:nvSpPr>
        <p:spPr>
          <a:xfrm>
            <a:off x="939800" y="6430963"/>
            <a:ext cx="897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Demostrar dominio del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ciclo completo de desarrollo de software con IA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desde la arquitectura hasta el despliegue en producción.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138" y="375138"/>
            <a:ext cx="11516751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spc="59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/ ARQUITECTURA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5138" y="675249"/>
            <a:ext cx="11666806" cy="4501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45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Arquitectura de la Solución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5138" y="1200443"/>
            <a:ext cx="11535508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distribuido con integración dual de IA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5138" y="1575582"/>
            <a:ext cx="1200443" cy="37514"/>
          </a:xfrm>
          <a:custGeom>
            <a:avLst/>
            <a:gdLst/>
            <a:ahLst/>
            <a:cxnLst/>
            <a:rect l="l" t="t" r="r" b="b"/>
            <a:pathLst>
              <a:path w="1200443" h="37514">
                <a:moveTo>
                  <a:pt x="0" y="0"/>
                </a:moveTo>
                <a:lnTo>
                  <a:pt x="1200443" y="0"/>
                </a:lnTo>
                <a:lnTo>
                  <a:pt x="1200443" y="37514"/>
                </a:lnTo>
                <a:lnTo>
                  <a:pt x="0" y="37514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Shape 4"/>
          <p:cNvSpPr/>
          <p:nvPr/>
        </p:nvSpPr>
        <p:spPr>
          <a:xfrm>
            <a:off x="375138" y="1763151"/>
            <a:ext cx="6902548" cy="5092505"/>
          </a:xfrm>
          <a:custGeom>
            <a:avLst/>
            <a:gdLst/>
            <a:ahLst/>
            <a:cxnLst/>
            <a:rect l="l" t="t" r="r" b="b"/>
            <a:pathLst>
              <a:path w="6902548" h="5092505">
                <a:moveTo>
                  <a:pt x="75013" y="0"/>
                </a:moveTo>
                <a:lnTo>
                  <a:pt x="6827535" y="0"/>
                </a:lnTo>
                <a:cubicBezTo>
                  <a:pt x="6868963" y="0"/>
                  <a:pt x="6902548" y="33584"/>
                  <a:pt x="6902548" y="75013"/>
                </a:cubicBezTo>
                <a:lnTo>
                  <a:pt x="6902548" y="5017492"/>
                </a:lnTo>
                <a:cubicBezTo>
                  <a:pt x="6902548" y="5058920"/>
                  <a:pt x="6868963" y="5092505"/>
                  <a:pt x="6827535" y="5092505"/>
                </a:cubicBezTo>
                <a:lnTo>
                  <a:pt x="75013" y="5092505"/>
                </a:lnTo>
                <a:cubicBezTo>
                  <a:pt x="33584" y="5092505"/>
                  <a:pt x="0" y="5058920"/>
                  <a:pt x="0" y="5017492"/>
                </a:cubicBezTo>
                <a:lnTo>
                  <a:pt x="0" y="75013"/>
                </a:lnTo>
                <a:cubicBezTo>
                  <a:pt x="0" y="33612"/>
                  <a:pt x="33612" y="0"/>
                  <a:pt x="75013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15815" y="1950720"/>
            <a:ext cx="6621194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7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Arquitectura del Sistema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2086" y="2372751"/>
            <a:ext cx="2972972" cy="1031631"/>
          </a:xfrm>
          <a:custGeom>
            <a:avLst/>
            <a:gdLst/>
            <a:ahLst/>
            <a:cxnLst/>
            <a:rect l="l" t="t" r="r" b="b"/>
            <a:pathLst>
              <a:path w="2972972" h="1031631">
                <a:moveTo>
                  <a:pt x="75031" y="0"/>
                </a:moveTo>
                <a:lnTo>
                  <a:pt x="2897942" y="0"/>
                </a:lnTo>
                <a:cubicBezTo>
                  <a:pt x="2939380" y="0"/>
                  <a:pt x="2972972" y="33592"/>
                  <a:pt x="2972972" y="75031"/>
                </a:cubicBezTo>
                <a:lnTo>
                  <a:pt x="2972972" y="956600"/>
                </a:lnTo>
                <a:cubicBezTo>
                  <a:pt x="2972972" y="998038"/>
                  <a:pt x="2939380" y="1031631"/>
                  <a:pt x="2897942" y="1031631"/>
                </a:cubicBezTo>
                <a:lnTo>
                  <a:pt x="75031" y="1031631"/>
                </a:lnTo>
                <a:cubicBezTo>
                  <a:pt x="33620" y="1031631"/>
                  <a:pt x="0" y="998011"/>
                  <a:pt x="0" y="956600"/>
                </a:cubicBezTo>
                <a:lnTo>
                  <a:pt x="0" y="75031"/>
                </a:lnTo>
                <a:cubicBezTo>
                  <a:pt x="0" y="33620"/>
                  <a:pt x="33620" y="0"/>
                  <a:pt x="7503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25400">
            <a:solidFill>
              <a:srgbClr val="5E8B7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59655" y="2644726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183847" y="77900"/>
                </a:moveTo>
                <a:cubicBezTo>
                  <a:pt x="181473" y="77109"/>
                  <a:pt x="179099" y="76361"/>
                  <a:pt x="176725" y="75658"/>
                </a:cubicBezTo>
                <a:cubicBezTo>
                  <a:pt x="177121" y="74031"/>
                  <a:pt x="177473" y="72405"/>
                  <a:pt x="177824" y="70778"/>
                </a:cubicBezTo>
                <a:cubicBezTo>
                  <a:pt x="183232" y="44577"/>
                  <a:pt x="179671" y="23519"/>
                  <a:pt x="167669" y="16574"/>
                </a:cubicBezTo>
                <a:cubicBezTo>
                  <a:pt x="156107" y="9935"/>
                  <a:pt x="137248" y="16837"/>
                  <a:pt x="118169" y="33455"/>
                </a:cubicBezTo>
                <a:cubicBezTo>
                  <a:pt x="116278" y="35081"/>
                  <a:pt x="114432" y="36796"/>
                  <a:pt x="112673" y="38510"/>
                </a:cubicBezTo>
                <a:cubicBezTo>
                  <a:pt x="111486" y="37367"/>
                  <a:pt x="110256" y="36224"/>
                  <a:pt x="109025" y="35125"/>
                </a:cubicBezTo>
                <a:cubicBezTo>
                  <a:pt x="89022" y="17365"/>
                  <a:pt x="68976" y="9891"/>
                  <a:pt x="56974" y="16881"/>
                </a:cubicBezTo>
                <a:cubicBezTo>
                  <a:pt x="45456" y="23563"/>
                  <a:pt x="42027" y="43390"/>
                  <a:pt x="46863" y="68184"/>
                </a:cubicBezTo>
                <a:cubicBezTo>
                  <a:pt x="47347" y="70646"/>
                  <a:pt x="47874" y="73064"/>
                  <a:pt x="48490" y="75526"/>
                </a:cubicBezTo>
                <a:cubicBezTo>
                  <a:pt x="45676" y="76317"/>
                  <a:pt x="42906" y="77196"/>
                  <a:pt x="40313" y="78120"/>
                </a:cubicBezTo>
                <a:cubicBezTo>
                  <a:pt x="16837" y="86253"/>
                  <a:pt x="0" y="99089"/>
                  <a:pt x="0" y="112366"/>
                </a:cubicBezTo>
                <a:cubicBezTo>
                  <a:pt x="0" y="126082"/>
                  <a:pt x="17936" y="139842"/>
                  <a:pt x="42335" y="148194"/>
                </a:cubicBezTo>
                <a:cubicBezTo>
                  <a:pt x="44313" y="148854"/>
                  <a:pt x="46291" y="149513"/>
                  <a:pt x="48314" y="150085"/>
                </a:cubicBezTo>
                <a:cubicBezTo>
                  <a:pt x="47654" y="152722"/>
                  <a:pt x="47083" y="155316"/>
                  <a:pt x="46555" y="157998"/>
                </a:cubicBezTo>
                <a:cubicBezTo>
                  <a:pt x="41939" y="182396"/>
                  <a:pt x="45544" y="201740"/>
                  <a:pt x="57062" y="208378"/>
                </a:cubicBezTo>
                <a:cubicBezTo>
                  <a:pt x="68932" y="215236"/>
                  <a:pt x="88890" y="208202"/>
                  <a:pt x="108321" y="191189"/>
                </a:cubicBezTo>
                <a:cubicBezTo>
                  <a:pt x="109860" y="189826"/>
                  <a:pt x="111399" y="188419"/>
                  <a:pt x="112937" y="186924"/>
                </a:cubicBezTo>
                <a:cubicBezTo>
                  <a:pt x="114871" y="188815"/>
                  <a:pt x="116894" y="190617"/>
                  <a:pt x="118916" y="192376"/>
                </a:cubicBezTo>
                <a:cubicBezTo>
                  <a:pt x="137731" y="208554"/>
                  <a:pt x="156327" y="215104"/>
                  <a:pt x="167801" y="208466"/>
                </a:cubicBezTo>
                <a:cubicBezTo>
                  <a:pt x="179671" y="201608"/>
                  <a:pt x="183539" y="180814"/>
                  <a:pt x="178528" y="155492"/>
                </a:cubicBezTo>
                <a:cubicBezTo>
                  <a:pt x="178132" y="153558"/>
                  <a:pt x="177693" y="151579"/>
                  <a:pt x="177209" y="149557"/>
                </a:cubicBezTo>
                <a:cubicBezTo>
                  <a:pt x="178616" y="149162"/>
                  <a:pt x="179979" y="148722"/>
                  <a:pt x="181341" y="148282"/>
                </a:cubicBezTo>
                <a:cubicBezTo>
                  <a:pt x="206707" y="139886"/>
                  <a:pt x="225083" y="126302"/>
                  <a:pt x="225083" y="112366"/>
                </a:cubicBezTo>
                <a:cubicBezTo>
                  <a:pt x="225083" y="99045"/>
                  <a:pt x="207762" y="86121"/>
                  <a:pt x="183847" y="77900"/>
                </a:cubicBezTo>
                <a:close/>
                <a:moveTo>
                  <a:pt x="124367" y="40577"/>
                </a:moveTo>
                <a:cubicBezTo>
                  <a:pt x="140721" y="26333"/>
                  <a:pt x="155976" y="20750"/>
                  <a:pt x="162921" y="24750"/>
                </a:cubicBezTo>
                <a:cubicBezTo>
                  <a:pt x="170351" y="29015"/>
                  <a:pt x="173208" y="46248"/>
                  <a:pt x="168549" y="68888"/>
                </a:cubicBezTo>
                <a:cubicBezTo>
                  <a:pt x="168241" y="70382"/>
                  <a:pt x="167933" y="71833"/>
                  <a:pt x="167537" y="73284"/>
                </a:cubicBezTo>
                <a:cubicBezTo>
                  <a:pt x="157778" y="71086"/>
                  <a:pt x="147887" y="69503"/>
                  <a:pt x="137951" y="68624"/>
                </a:cubicBezTo>
                <a:cubicBezTo>
                  <a:pt x="132236" y="60447"/>
                  <a:pt x="125994" y="52622"/>
                  <a:pt x="119224" y="45280"/>
                </a:cubicBezTo>
                <a:cubicBezTo>
                  <a:pt x="120938" y="43654"/>
                  <a:pt x="122609" y="42115"/>
                  <a:pt x="124367" y="40577"/>
                </a:cubicBezTo>
                <a:close/>
                <a:moveTo>
                  <a:pt x="73504" y="135182"/>
                </a:moveTo>
                <a:cubicBezTo>
                  <a:pt x="75746" y="139006"/>
                  <a:pt x="78032" y="142831"/>
                  <a:pt x="80450" y="146568"/>
                </a:cubicBezTo>
                <a:cubicBezTo>
                  <a:pt x="73592" y="145820"/>
                  <a:pt x="66778" y="144721"/>
                  <a:pt x="60051" y="143271"/>
                </a:cubicBezTo>
                <a:cubicBezTo>
                  <a:pt x="61986" y="136940"/>
                  <a:pt x="64404" y="130390"/>
                  <a:pt x="67217" y="123708"/>
                </a:cubicBezTo>
                <a:cubicBezTo>
                  <a:pt x="69239" y="127576"/>
                  <a:pt x="71306" y="131401"/>
                  <a:pt x="73504" y="135182"/>
                </a:cubicBezTo>
                <a:close/>
                <a:moveTo>
                  <a:pt x="60183" y="82296"/>
                </a:moveTo>
                <a:cubicBezTo>
                  <a:pt x="66514" y="80889"/>
                  <a:pt x="73240" y="79746"/>
                  <a:pt x="80230" y="78867"/>
                </a:cubicBezTo>
                <a:cubicBezTo>
                  <a:pt x="77900" y="82516"/>
                  <a:pt x="75614" y="86253"/>
                  <a:pt x="73460" y="90033"/>
                </a:cubicBezTo>
                <a:cubicBezTo>
                  <a:pt x="71306" y="93770"/>
                  <a:pt x="69195" y="97595"/>
                  <a:pt x="67217" y="101463"/>
                </a:cubicBezTo>
                <a:cubicBezTo>
                  <a:pt x="64448" y="94913"/>
                  <a:pt x="62118" y="88495"/>
                  <a:pt x="60183" y="82296"/>
                </a:cubicBezTo>
                <a:close/>
                <a:moveTo>
                  <a:pt x="72229" y="112586"/>
                </a:moveTo>
                <a:cubicBezTo>
                  <a:pt x="75130" y="106519"/>
                  <a:pt x="78296" y="100584"/>
                  <a:pt x="81637" y="94737"/>
                </a:cubicBezTo>
                <a:cubicBezTo>
                  <a:pt x="84978" y="88890"/>
                  <a:pt x="88583" y="83219"/>
                  <a:pt x="92363" y="77636"/>
                </a:cubicBezTo>
                <a:cubicBezTo>
                  <a:pt x="98957" y="77153"/>
                  <a:pt x="105684" y="76889"/>
                  <a:pt x="112542" y="76889"/>
                </a:cubicBezTo>
                <a:cubicBezTo>
                  <a:pt x="119400" y="76889"/>
                  <a:pt x="126170" y="77153"/>
                  <a:pt x="132720" y="77636"/>
                </a:cubicBezTo>
                <a:cubicBezTo>
                  <a:pt x="136457" y="83175"/>
                  <a:pt x="140017" y="88846"/>
                  <a:pt x="143403" y="94649"/>
                </a:cubicBezTo>
                <a:cubicBezTo>
                  <a:pt x="146788" y="100452"/>
                  <a:pt x="149953" y="106387"/>
                  <a:pt x="152942" y="112410"/>
                </a:cubicBezTo>
                <a:cubicBezTo>
                  <a:pt x="149997" y="118476"/>
                  <a:pt x="146832" y="124455"/>
                  <a:pt x="143447" y="130346"/>
                </a:cubicBezTo>
                <a:cubicBezTo>
                  <a:pt x="140105" y="136193"/>
                  <a:pt x="136545" y="141864"/>
                  <a:pt x="132808" y="147491"/>
                </a:cubicBezTo>
                <a:cubicBezTo>
                  <a:pt x="126258" y="147975"/>
                  <a:pt x="119443" y="148194"/>
                  <a:pt x="112542" y="148194"/>
                </a:cubicBezTo>
                <a:cubicBezTo>
                  <a:pt x="105640" y="148194"/>
                  <a:pt x="98957" y="147975"/>
                  <a:pt x="92495" y="147579"/>
                </a:cubicBezTo>
                <a:cubicBezTo>
                  <a:pt x="88670" y="141996"/>
                  <a:pt x="85066" y="136281"/>
                  <a:pt x="81681" y="130434"/>
                </a:cubicBezTo>
                <a:cubicBezTo>
                  <a:pt x="78296" y="124587"/>
                  <a:pt x="75174" y="118652"/>
                  <a:pt x="72229" y="112586"/>
                </a:cubicBezTo>
                <a:close/>
                <a:moveTo>
                  <a:pt x="151623" y="135094"/>
                </a:moveTo>
                <a:cubicBezTo>
                  <a:pt x="153865" y="131225"/>
                  <a:pt x="155976" y="127313"/>
                  <a:pt x="158042" y="123356"/>
                </a:cubicBezTo>
                <a:cubicBezTo>
                  <a:pt x="160855" y="129731"/>
                  <a:pt x="163317" y="136193"/>
                  <a:pt x="165471" y="142831"/>
                </a:cubicBezTo>
                <a:cubicBezTo>
                  <a:pt x="158657" y="144370"/>
                  <a:pt x="151755" y="145557"/>
                  <a:pt x="144809" y="146348"/>
                </a:cubicBezTo>
                <a:cubicBezTo>
                  <a:pt x="147183" y="142655"/>
                  <a:pt x="149425" y="138875"/>
                  <a:pt x="151623" y="135094"/>
                </a:cubicBezTo>
                <a:close/>
                <a:moveTo>
                  <a:pt x="157954" y="101463"/>
                </a:moveTo>
                <a:cubicBezTo>
                  <a:pt x="155888" y="97595"/>
                  <a:pt x="153777" y="93726"/>
                  <a:pt x="151579" y="89945"/>
                </a:cubicBezTo>
                <a:cubicBezTo>
                  <a:pt x="149425" y="86209"/>
                  <a:pt x="147183" y="82516"/>
                  <a:pt x="144853" y="78867"/>
                </a:cubicBezTo>
                <a:cubicBezTo>
                  <a:pt x="151931" y="79746"/>
                  <a:pt x="158701" y="80933"/>
                  <a:pt x="165032" y="82384"/>
                </a:cubicBezTo>
                <a:cubicBezTo>
                  <a:pt x="163009" y="88890"/>
                  <a:pt x="160635" y="95221"/>
                  <a:pt x="157954" y="101463"/>
                </a:cubicBezTo>
                <a:close/>
                <a:moveTo>
                  <a:pt x="112629" y="52007"/>
                </a:moveTo>
                <a:cubicBezTo>
                  <a:pt x="117245" y="57018"/>
                  <a:pt x="121598" y="62294"/>
                  <a:pt x="125642" y="67745"/>
                </a:cubicBezTo>
                <a:cubicBezTo>
                  <a:pt x="116938" y="67349"/>
                  <a:pt x="108189" y="67349"/>
                  <a:pt x="99485" y="67745"/>
                </a:cubicBezTo>
                <a:cubicBezTo>
                  <a:pt x="103793" y="62074"/>
                  <a:pt x="108233" y="56798"/>
                  <a:pt x="112629" y="52007"/>
                </a:cubicBezTo>
                <a:close/>
                <a:moveTo>
                  <a:pt x="61634" y="25058"/>
                </a:moveTo>
                <a:cubicBezTo>
                  <a:pt x="69020" y="20750"/>
                  <a:pt x="85417" y="26904"/>
                  <a:pt x="102694" y="42203"/>
                </a:cubicBezTo>
                <a:cubicBezTo>
                  <a:pt x="103793" y="43170"/>
                  <a:pt x="104892" y="44225"/>
                  <a:pt x="106035" y="45280"/>
                </a:cubicBezTo>
                <a:cubicBezTo>
                  <a:pt x="99221" y="52622"/>
                  <a:pt x="92935" y="60447"/>
                  <a:pt x="87176" y="68624"/>
                </a:cubicBezTo>
                <a:cubicBezTo>
                  <a:pt x="77240" y="69503"/>
                  <a:pt x="67393" y="71042"/>
                  <a:pt x="57634" y="73196"/>
                </a:cubicBezTo>
                <a:cubicBezTo>
                  <a:pt x="57062" y="70954"/>
                  <a:pt x="56578" y="68668"/>
                  <a:pt x="56095" y="66382"/>
                </a:cubicBezTo>
                <a:cubicBezTo>
                  <a:pt x="51963" y="45105"/>
                  <a:pt x="54688" y="29059"/>
                  <a:pt x="61634" y="25058"/>
                </a:cubicBezTo>
                <a:close/>
                <a:moveTo>
                  <a:pt x="50864" y="140941"/>
                </a:moveTo>
                <a:cubicBezTo>
                  <a:pt x="49017" y="140413"/>
                  <a:pt x="47215" y="139842"/>
                  <a:pt x="45412" y="139226"/>
                </a:cubicBezTo>
                <a:cubicBezTo>
                  <a:pt x="36048" y="136281"/>
                  <a:pt x="25410" y="131621"/>
                  <a:pt x="17717" y="125510"/>
                </a:cubicBezTo>
                <a:cubicBezTo>
                  <a:pt x="13276" y="122433"/>
                  <a:pt x="10287" y="117685"/>
                  <a:pt x="9452" y="112366"/>
                </a:cubicBezTo>
                <a:cubicBezTo>
                  <a:pt x="9452" y="104321"/>
                  <a:pt x="23344" y="94034"/>
                  <a:pt x="43390" y="87044"/>
                </a:cubicBezTo>
                <a:cubicBezTo>
                  <a:pt x="45896" y="86165"/>
                  <a:pt x="48446" y="85373"/>
                  <a:pt x="50995" y="84626"/>
                </a:cubicBezTo>
                <a:cubicBezTo>
                  <a:pt x="53985" y="94166"/>
                  <a:pt x="57590" y="103529"/>
                  <a:pt x="61766" y="112586"/>
                </a:cubicBezTo>
                <a:cubicBezTo>
                  <a:pt x="57546" y="121773"/>
                  <a:pt x="53897" y="131269"/>
                  <a:pt x="50864" y="140941"/>
                </a:cubicBezTo>
                <a:close/>
                <a:moveTo>
                  <a:pt x="102123" y="184023"/>
                </a:moveTo>
                <a:cubicBezTo>
                  <a:pt x="94869" y="190661"/>
                  <a:pt x="86472" y="195937"/>
                  <a:pt x="77328" y="199541"/>
                </a:cubicBezTo>
                <a:cubicBezTo>
                  <a:pt x="72449" y="201871"/>
                  <a:pt x="66822" y="202091"/>
                  <a:pt x="61810" y="200113"/>
                </a:cubicBezTo>
                <a:cubicBezTo>
                  <a:pt x="54820" y="196068"/>
                  <a:pt x="51919" y="180550"/>
                  <a:pt x="55875" y="159668"/>
                </a:cubicBezTo>
                <a:cubicBezTo>
                  <a:pt x="56359" y="157206"/>
                  <a:pt x="56886" y="154745"/>
                  <a:pt x="57502" y="152327"/>
                </a:cubicBezTo>
                <a:cubicBezTo>
                  <a:pt x="67349" y="154437"/>
                  <a:pt x="77284" y="155888"/>
                  <a:pt x="87352" y="156635"/>
                </a:cubicBezTo>
                <a:cubicBezTo>
                  <a:pt x="93155" y="164856"/>
                  <a:pt x="99529" y="172725"/>
                  <a:pt x="106343" y="180110"/>
                </a:cubicBezTo>
                <a:cubicBezTo>
                  <a:pt x="104936" y="181473"/>
                  <a:pt x="103529" y="182792"/>
                  <a:pt x="102123" y="184023"/>
                </a:cubicBezTo>
                <a:close/>
                <a:moveTo>
                  <a:pt x="112893" y="173340"/>
                </a:moveTo>
                <a:cubicBezTo>
                  <a:pt x="108409" y="168505"/>
                  <a:pt x="103925" y="163141"/>
                  <a:pt x="99573" y="157382"/>
                </a:cubicBezTo>
                <a:cubicBezTo>
                  <a:pt x="103793" y="157558"/>
                  <a:pt x="108145" y="157646"/>
                  <a:pt x="112542" y="157646"/>
                </a:cubicBezTo>
                <a:cubicBezTo>
                  <a:pt x="117070" y="157646"/>
                  <a:pt x="121510" y="157558"/>
                  <a:pt x="125906" y="157338"/>
                </a:cubicBezTo>
                <a:cubicBezTo>
                  <a:pt x="121861" y="162921"/>
                  <a:pt x="117509" y="168241"/>
                  <a:pt x="112893" y="173340"/>
                </a:cubicBezTo>
                <a:close/>
                <a:moveTo>
                  <a:pt x="170351" y="186529"/>
                </a:moveTo>
                <a:cubicBezTo>
                  <a:pt x="169955" y="191892"/>
                  <a:pt x="167318" y="196904"/>
                  <a:pt x="163097" y="200289"/>
                </a:cubicBezTo>
                <a:cubicBezTo>
                  <a:pt x="156107" y="204333"/>
                  <a:pt x="141204" y="199058"/>
                  <a:pt x="125115" y="185254"/>
                </a:cubicBezTo>
                <a:cubicBezTo>
                  <a:pt x="123268" y="183671"/>
                  <a:pt x="121422" y="181957"/>
                  <a:pt x="119531" y="180198"/>
                </a:cubicBezTo>
                <a:cubicBezTo>
                  <a:pt x="126258" y="172769"/>
                  <a:pt x="132456" y="164900"/>
                  <a:pt x="138083" y="156635"/>
                </a:cubicBezTo>
                <a:cubicBezTo>
                  <a:pt x="148150" y="155800"/>
                  <a:pt x="158174" y="154261"/>
                  <a:pt x="168065" y="152019"/>
                </a:cubicBezTo>
                <a:cubicBezTo>
                  <a:pt x="168505" y="153821"/>
                  <a:pt x="168900" y="155624"/>
                  <a:pt x="169252" y="157382"/>
                </a:cubicBezTo>
                <a:cubicBezTo>
                  <a:pt x="171406" y="166878"/>
                  <a:pt x="171758" y="176769"/>
                  <a:pt x="170351" y="186529"/>
                </a:cubicBezTo>
                <a:close/>
                <a:moveTo>
                  <a:pt x="178352" y="139270"/>
                </a:moveTo>
                <a:cubicBezTo>
                  <a:pt x="177121" y="139666"/>
                  <a:pt x="175890" y="140061"/>
                  <a:pt x="174615" y="140413"/>
                </a:cubicBezTo>
                <a:cubicBezTo>
                  <a:pt x="171538" y="130830"/>
                  <a:pt x="167757" y="121466"/>
                  <a:pt x="163405" y="112366"/>
                </a:cubicBezTo>
                <a:cubicBezTo>
                  <a:pt x="167625" y="103398"/>
                  <a:pt x="171186" y="94166"/>
                  <a:pt x="174176" y="84714"/>
                </a:cubicBezTo>
                <a:cubicBezTo>
                  <a:pt x="176462" y="85373"/>
                  <a:pt x="178660" y="86077"/>
                  <a:pt x="180770" y="86780"/>
                </a:cubicBezTo>
                <a:cubicBezTo>
                  <a:pt x="201256" y="93814"/>
                  <a:pt x="215631" y="104277"/>
                  <a:pt x="215631" y="112278"/>
                </a:cubicBezTo>
                <a:cubicBezTo>
                  <a:pt x="215631" y="120894"/>
                  <a:pt x="200289" y="132017"/>
                  <a:pt x="178352" y="139270"/>
                </a:cubicBezTo>
                <a:close/>
                <a:moveTo>
                  <a:pt x="112542" y="132676"/>
                </a:moveTo>
                <a:cubicBezTo>
                  <a:pt x="123654" y="132676"/>
                  <a:pt x="132676" y="123654"/>
                  <a:pt x="132676" y="112542"/>
                </a:cubicBezTo>
                <a:cubicBezTo>
                  <a:pt x="132676" y="101429"/>
                  <a:pt x="123654" y="92407"/>
                  <a:pt x="112542" y="92407"/>
                </a:cubicBezTo>
                <a:cubicBezTo>
                  <a:pt x="101429" y="92407"/>
                  <a:pt x="92407" y="101429"/>
                  <a:pt x="92407" y="112542"/>
                </a:cubicBezTo>
                <a:cubicBezTo>
                  <a:pt x="92407" y="123654"/>
                  <a:pt x="101429" y="132676"/>
                  <a:pt x="112542" y="132676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0" name="Text 8"/>
          <p:cNvSpPr/>
          <p:nvPr/>
        </p:nvSpPr>
        <p:spPr>
          <a:xfrm>
            <a:off x="1125415" y="2532185"/>
            <a:ext cx="1500554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25415" y="2794782"/>
            <a:ext cx="1481797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 + TypeScript + Vite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1520" y="3057378"/>
            <a:ext cx="271975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Vercel • HTTPS • JWT Auth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731358" y="2663483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184126" y="102064"/>
                </a:moveTo>
                <a:cubicBezTo>
                  <a:pt x="188705" y="97485"/>
                  <a:pt x="188705" y="90048"/>
                  <a:pt x="184126" y="85469"/>
                </a:cubicBezTo>
                <a:lnTo>
                  <a:pt x="125510" y="26853"/>
                </a:lnTo>
                <a:cubicBezTo>
                  <a:pt x="120931" y="22274"/>
                  <a:pt x="113494" y="22274"/>
                  <a:pt x="108915" y="26853"/>
                </a:cubicBezTo>
                <a:cubicBezTo>
                  <a:pt x="104335" y="31433"/>
                  <a:pt x="104335" y="38869"/>
                  <a:pt x="108915" y="43449"/>
                </a:cubicBezTo>
                <a:lnTo>
                  <a:pt x="147528" y="82062"/>
                </a:lnTo>
                <a:lnTo>
                  <a:pt x="11723" y="82062"/>
                </a:lnTo>
                <a:cubicBezTo>
                  <a:pt x="5239" y="82062"/>
                  <a:pt x="0" y="87300"/>
                  <a:pt x="0" y="93785"/>
                </a:cubicBezTo>
                <a:cubicBezTo>
                  <a:pt x="0" y="100269"/>
                  <a:pt x="5239" y="105508"/>
                  <a:pt x="11723" y="105508"/>
                </a:cubicBezTo>
                <a:lnTo>
                  <a:pt x="147528" y="105508"/>
                </a:lnTo>
                <a:lnTo>
                  <a:pt x="108915" y="144121"/>
                </a:lnTo>
                <a:cubicBezTo>
                  <a:pt x="104335" y="148700"/>
                  <a:pt x="104335" y="156137"/>
                  <a:pt x="108915" y="160716"/>
                </a:cubicBezTo>
                <a:cubicBezTo>
                  <a:pt x="113494" y="165295"/>
                  <a:pt x="120931" y="165295"/>
                  <a:pt x="125510" y="160716"/>
                </a:cubicBezTo>
                <a:lnTo>
                  <a:pt x="184126" y="102101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4" name="Shape 12"/>
          <p:cNvSpPr/>
          <p:nvPr/>
        </p:nvSpPr>
        <p:spPr>
          <a:xfrm>
            <a:off x="3731358" y="2926080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3444" y="85505"/>
                </a:moveTo>
                <a:cubicBezTo>
                  <a:pt x="-1136" y="90085"/>
                  <a:pt x="-1136" y="97521"/>
                  <a:pt x="3444" y="102101"/>
                </a:cubicBezTo>
                <a:lnTo>
                  <a:pt x="62059" y="160716"/>
                </a:lnTo>
                <a:cubicBezTo>
                  <a:pt x="66638" y="165295"/>
                  <a:pt x="74075" y="165295"/>
                  <a:pt x="78655" y="160716"/>
                </a:cubicBezTo>
                <a:cubicBezTo>
                  <a:pt x="83234" y="156137"/>
                  <a:pt x="83234" y="148700"/>
                  <a:pt x="78655" y="144121"/>
                </a:cubicBezTo>
                <a:lnTo>
                  <a:pt x="40042" y="105508"/>
                </a:lnTo>
                <a:lnTo>
                  <a:pt x="175846" y="105508"/>
                </a:lnTo>
                <a:cubicBezTo>
                  <a:pt x="182330" y="105508"/>
                  <a:pt x="187569" y="100269"/>
                  <a:pt x="187569" y="93785"/>
                </a:cubicBezTo>
                <a:cubicBezTo>
                  <a:pt x="187569" y="87300"/>
                  <a:pt x="182330" y="82062"/>
                  <a:pt x="175846" y="82062"/>
                </a:cubicBezTo>
                <a:lnTo>
                  <a:pt x="40042" y="82062"/>
                </a:lnTo>
                <a:lnTo>
                  <a:pt x="78655" y="43449"/>
                </a:lnTo>
                <a:cubicBezTo>
                  <a:pt x="83234" y="38869"/>
                  <a:pt x="83234" y="31433"/>
                  <a:pt x="78655" y="26853"/>
                </a:cubicBezTo>
                <a:cubicBezTo>
                  <a:pt x="74075" y="22274"/>
                  <a:pt x="66638" y="22274"/>
                  <a:pt x="62059" y="26853"/>
                </a:cubicBezTo>
                <a:lnTo>
                  <a:pt x="3444" y="85469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5" name="Shape 13"/>
          <p:cNvSpPr/>
          <p:nvPr/>
        </p:nvSpPr>
        <p:spPr>
          <a:xfrm>
            <a:off x="4101807" y="2372751"/>
            <a:ext cx="2972972" cy="1031631"/>
          </a:xfrm>
          <a:custGeom>
            <a:avLst/>
            <a:gdLst/>
            <a:ahLst/>
            <a:cxnLst/>
            <a:rect l="l" t="t" r="r" b="b"/>
            <a:pathLst>
              <a:path w="2972972" h="1031631">
                <a:moveTo>
                  <a:pt x="75031" y="0"/>
                </a:moveTo>
                <a:lnTo>
                  <a:pt x="2897942" y="0"/>
                </a:lnTo>
                <a:cubicBezTo>
                  <a:pt x="2939380" y="0"/>
                  <a:pt x="2972972" y="33592"/>
                  <a:pt x="2972972" y="75031"/>
                </a:cubicBezTo>
                <a:lnTo>
                  <a:pt x="2972972" y="956600"/>
                </a:lnTo>
                <a:cubicBezTo>
                  <a:pt x="2972972" y="998038"/>
                  <a:pt x="2939380" y="1031631"/>
                  <a:pt x="2897942" y="1031631"/>
                </a:cubicBezTo>
                <a:lnTo>
                  <a:pt x="75031" y="1031631"/>
                </a:lnTo>
                <a:cubicBezTo>
                  <a:pt x="33620" y="1031631"/>
                  <a:pt x="0" y="998011"/>
                  <a:pt x="0" y="956600"/>
                </a:cubicBezTo>
                <a:lnTo>
                  <a:pt x="0" y="75031"/>
                </a:lnTo>
                <a:cubicBezTo>
                  <a:pt x="0" y="33620"/>
                  <a:pt x="33620" y="0"/>
                  <a:pt x="7503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25400">
            <a:solidFill>
              <a:srgbClr val="5E8B7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303444" y="2644726"/>
            <a:ext cx="196948" cy="225083"/>
          </a:xfrm>
          <a:custGeom>
            <a:avLst/>
            <a:gdLst/>
            <a:ahLst/>
            <a:cxnLst/>
            <a:rect l="l" t="t" r="r" b="b"/>
            <a:pathLst>
              <a:path w="196948" h="225083">
                <a:moveTo>
                  <a:pt x="193343" y="88143"/>
                </a:moveTo>
                <a:cubicBezTo>
                  <a:pt x="189958" y="74559"/>
                  <a:pt x="183539" y="64316"/>
                  <a:pt x="169867" y="64316"/>
                </a:cubicBezTo>
                <a:lnTo>
                  <a:pt x="152239" y="64316"/>
                </a:lnTo>
                <a:lnTo>
                  <a:pt x="152239" y="85154"/>
                </a:lnTo>
                <a:cubicBezTo>
                  <a:pt x="152239" y="101331"/>
                  <a:pt x="138523" y="114959"/>
                  <a:pt x="122873" y="114959"/>
                </a:cubicBezTo>
                <a:lnTo>
                  <a:pt x="75922" y="114959"/>
                </a:lnTo>
                <a:cubicBezTo>
                  <a:pt x="63085" y="114959"/>
                  <a:pt x="52446" y="125950"/>
                  <a:pt x="52446" y="138831"/>
                </a:cubicBezTo>
                <a:lnTo>
                  <a:pt x="52446" y="183583"/>
                </a:lnTo>
                <a:cubicBezTo>
                  <a:pt x="52446" y="196332"/>
                  <a:pt x="63524" y="203806"/>
                  <a:pt x="75922" y="207455"/>
                </a:cubicBezTo>
                <a:cubicBezTo>
                  <a:pt x="90781" y="211807"/>
                  <a:pt x="105068" y="212598"/>
                  <a:pt x="122873" y="207455"/>
                </a:cubicBezTo>
                <a:cubicBezTo>
                  <a:pt x="134698" y="204026"/>
                  <a:pt x="146348" y="197124"/>
                  <a:pt x="146348" y="183583"/>
                </a:cubicBezTo>
                <a:lnTo>
                  <a:pt x="146348" y="165691"/>
                </a:lnTo>
                <a:lnTo>
                  <a:pt x="99441" y="165691"/>
                </a:lnTo>
                <a:lnTo>
                  <a:pt x="99441" y="159712"/>
                </a:lnTo>
                <a:lnTo>
                  <a:pt x="169867" y="159712"/>
                </a:lnTo>
                <a:cubicBezTo>
                  <a:pt x="183539" y="159712"/>
                  <a:pt x="188595" y="150173"/>
                  <a:pt x="193343" y="135885"/>
                </a:cubicBezTo>
                <a:cubicBezTo>
                  <a:pt x="198267" y="121158"/>
                  <a:pt x="198047" y="107002"/>
                  <a:pt x="193343" y="88143"/>
                </a:cubicBezTo>
                <a:close/>
                <a:moveTo>
                  <a:pt x="125818" y="195497"/>
                </a:moveTo>
                <a:cubicBezTo>
                  <a:pt x="122472" y="195732"/>
                  <a:pt x="119275" y="194080"/>
                  <a:pt x="117531" y="191215"/>
                </a:cubicBezTo>
                <a:cubicBezTo>
                  <a:pt x="115786" y="188350"/>
                  <a:pt x="115786" y="184751"/>
                  <a:pt x="117531" y="181887"/>
                </a:cubicBezTo>
                <a:cubicBezTo>
                  <a:pt x="119275" y="179022"/>
                  <a:pt x="122472" y="177370"/>
                  <a:pt x="125818" y="177605"/>
                </a:cubicBezTo>
                <a:cubicBezTo>
                  <a:pt x="129164" y="177370"/>
                  <a:pt x="132361" y="179022"/>
                  <a:pt x="134105" y="181887"/>
                </a:cubicBezTo>
                <a:cubicBezTo>
                  <a:pt x="135850" y="184751"/>
                  <a:pt x="135850" y="188350"/>
                  <a:pt x="134105" y="191215"/>
                </a:cubicBezTo>
                <a:cubicBezTo>
                  <a:pt x="132361" y="194080"/>
                  <a:pt x="129164" y="195732"/>
                  <a:pt x="125818" y="195497"/>
                </a:cubicBezTo>
                <a:close/>
                <a:moveTo>
                  <a:pt x="73767" y="109069"/>
                </a:moveTo>
                <a:lnTo>
                  <a:pt x="120718" y="109069"/>
                </a:lnTo>
                <a:cubicBezTo>
                  <a:pt x="133775" y="109069"/>
                  <a:pt x="144194" y="98298"/>
                  <a:pt x="144194" y="85197"/>
                </a:cubicBezTo>
                <a:lnTo>
                  <a:pt x="144194" y="40401"/>
                </a:lnTo>
                <a:cubicBezTo>
                  <a:pt x="144194" y="27652"/>
                  <a:pt x="133467" y="18112"/>
                  <a:pt x="120718" y="15958"/>
                </a:cubicBezTo>
                <a:cubicBezTo>
                  <a:pt x="104980" y="13364"/>
                  <a:pt x="87879" y="13496"/>
                  <a:pt x="73767" y="16002"/>
                </a:cubicBezTo>
                <a:cubicBezTo>
                  <a:pt x="53897" y="19519"/>
                  <a:pt x="50292" y="26861"/>
                  <a:pt x="50292" y="40445"/>
                </a:cubicBezTo>
                <a:lnTo>
                  <a:pt x="50292" y="58337"/>
                </a:lnTo>
                <a:lnTo>
                  <a:pt x="97287" y="58337"/>
                </a:lnTo>
                <a:lnTo>
                  <a:pt x="97287" y="64316"/>
                </a:lnTo>
                <a:lnTo>
                  <a:pt x="32663" y="64316"/>
                </a:lnTo>
                <a:cubicBezTo>
                  <a:pt x="18991" y="64316"/>
                  <a:pt x="7034" y="72537"/>
                  <a:pt x="3297" y="88143"/>
                </a:cubicBezTo>
                <a:cubicBezTo>
                  <a:pt x="-1011" y="106035"/>
                  <a:pt x="-1187" y="117201"/>
                  <a:pt x="3297" y="135885"/>
                </a:cubicBezTo>
                <a:cubicBezTo>
                  <a:pt x="6638" y="149777"/>
                  <a:pt x="14595" y="159712"/>
                  <a:pt x="28267" y="159712"/>
                </a:cubicBezTo>
                <a:lnTo>
                  <a:pt x="44401" y="159712"/>
                </a:lnTo>
                <a:lnTo>
                  <a:pt x="44401" y="138259"/>
                </a:lnTo>
                <a:cubicBezTo>
                  <a:pt x="44401" y="122741"/>
                  <a:pt x="57809" y="109069"/>
                  <a:pt x="73767" y="109069"/>
                </a:cubicBezTo>
                <a:close/>
                <a:moveTo>
                  <a:pt x="70866" y="28443"/>
                </a:moveTo>
                <a:cubicBezTo>
                  <a:pt x="75816" y="28443"/>
                  <a:pt x="79834" y="32462"/>
                  <a:pt x="79834" y="37411"/>
                </a:cubicBezTo>
                <a:cubicBezTo>
                  <a:pt x="79834" y="42361"/>
                  <a:pt x="75816" y="46379"/>
                  <a:pt x="70866" y="46379"/>
                </a:cubicBezTo>
                <a:cubicBezTo>
                  <a:pt x="65916" y="46379"/>
                  <a:pt x="61898" y="42361"/>
                  <a:pt x="61898" y="37411"/>
                </a:cubicBezTo>
                <a:cubicBezTo>
                  <a:pt x="61898" y="32462"/>
                  <a:pt x="65916" y="28443"/>
                  <a:pt x="70866" y="28443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7" name="Text 15"/>
          <p:cNvSpPr/>
          <p:nvPr/>
        </p:nvSpPr>
        <p:spPr>
          <a:xfrm>
            <a:off x="4655136" y="2532185"/>
            <a:ext cx="1247335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API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55136" y="2794782"/>
            <a:ext cx="1228578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 + Python 3.11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261241" y="3057378"/>
            <a:ext cx="271975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Render • SQLAlchemy • Alembic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740736" y="3526302"/>
            <a:ext cx="168812" cy="225083"/>
          </a:xfrm>
          <a:custGeom>
            <a:avLst/>
            <a:gdLst/>
            <a:ahLst/>
            <a:cxnLst/>
            <a:rect l="l" t="t" r="r" b="b"/>
            <a:pathLst>
              <a:path w="168812" h="225083">
                <a:moveTo>
                  <a:pt x="74471" y="220951"/>
                </a:moveTo>
                <a:cubicBezTo>
                  <a:pt x="79966" y="226446"/>
                  <a:pt x="88890" y="226446"/>
                  <a:pt x="94385" y="220951"/>
                </a:cubicBezTo>
                <a:lnTo>
                  <a:pt x="164724" y="150612"/>
                </a:lnTo>
                <a:cubicBezTo>
                  <a:pt x="170219" y="145117"/>
                  <a:pt x="170219" y="136193"/>
                  <a:pt x="164724" y="130698"/>
                </a:cubicBezTo>
                <a:cubicBezTo>
                  <a:pt x="159229" y="125202"/>
                  <a:pt x="150305" y="125202"/>
                  <a:pt x="144809" y="130698"/>
                </a:cubicBezTo>
                <a:lnTo>
                  <a:pt x="98474" y="177033"/>
                </a:lnTo>
                <a:lnTo>
                  <a:pt x="98474" y="14068"/>
                </a:lnTo>
                <a:cubicBezTo>
                  <a:pt x="98474" y="6287"/>
                  <a:pt x="92187" y="0"/>
                  <a:pt x="84406" y="0"/>
                </a:cubicBezTo>
                <a:cubicBezTo>
                  <a:pt x="76625" y="0"/>
                  <a:pt x="70338" y="6287"/>
                  <a:pt x="70338" y="14068"/>
                </a:cubicBezTo>
                <a:lnTo>
                  <a:pt x="70338" y="177033"/>
                </a:lnTo>
                <a:lnTo>
                  <a:pt x="24003" y="130698"/>
                </a:lnTo>
                <a:cubicBezTo>
                  <a:pt x="18508" y="125202"/>
                  <a:pt x="9584" y="125202"/>
                  <a:pt x="4088" y="130698"/>
                </a:cubicBezTo>
                <a:cubicBezTo>
                  <a:pt x="-1407" y="136193"/>
                  <a:pt x="-1407" y="145117"/>
                  <a:pt x="4088" y="150612"/>
                </a:cubicBezTo>
                <a:lnTo>
                  <a:pt x="74427" y="220951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1" name="Shape 19"/>
          <p:cNvSpPr/>
          <p:nvPr/>
        </p:nvSpPr>
        <p:spPr>
          <a:xfrm>
            <a:off x="572086" y="3873305"/>
            <a:ext cx="6508652" cy="1031631"/>
          </a:xfrm>
          <a:custGeom>
            <a:avLst/>
            <a:gdLst/>
            <a:ahLst/>
            <a:cxnLst/>
            <a:rect l="l" t="t" r="r" b="b"/>
            <a:pathLst>
              <a:path w="6508652" h="1031631">
                <a:moveTo>
                  <a:pt x="75031" y="0"/>
                </a:moveTo>
                <a:lnTo>
                  <a:pt x="6433622" y="0"/>
                </a:lnTo>
                <a:cubicBezTo>
                  <a:pt x="6475060" y="0"/>
                  <a:pt x="6508652" y="33592"/>
                  <a:pt x="6508652" y="75031"/>
                </a:cubicBezTo>
                <a:lnTo>
                  <a:pt x="6508652" y="956600"/>
                </a:lnTo>
                <a:cubicBezTo>
                  <a:pt x="6508652" y="998038"/>
                  <a:pt x="6475060" y="1031631"/>
                  <a:pt x="6433622" y="1031631"/>
                </a:cubicBezTo>
                <a:lnTo>
                  <a:pt x="75031" y="1031631"/>
                </a:lnTo>
                <a:cubicBezTo>
                  <a:pt x="33620" y="1031631"/>
                  <a:pt x="0" y="998011"/>
                  <a:pt x="0" y="956600"/>
                </a:cubicBezTo>
                <a:lnTo>
                  <a:pt x="0" y="75031"/>
                </a:lnTo>
                <a:cubicBezTo>
                  <a:pt x="0" y="33620"/>
                  <a:pt x="33620" y="0"/>
                  <a:pt x="7503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 w="25400">
            <a:solidFill>
              <a:srgbClr val="8D99AE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73723" y="4145280"/>
            <a:ext cx="196948" cy="225083"/>
          </a:xfrm>
          <a:custGeom>
            <a:avLst/>
            <a:gdLst/>
            <a:ahLst/>
            <a:cxnLst/>
            <a:rect l="l" t="t" r="r" b="b"/>
            <a:pathLst>
              <a:path w="196948" h="225083">
                <a:moveTo>
                  <a:pt x="196948" y="90473"/>
                </a:moveTo>
                <a:cubicBezTo>
                  <a:pt x="190441" y="94781"/>
                  <a:pt x="182968" y="98254"/>
                  <a:pt x="175187" y="101024"/>
                </a:cubicBezTo>
                <a:cubicBezTo>
                  <a:pt x="154525" y="108409"/>
                  <a:pt x="127401" y="112542"/>
                  <a:pt x="98474" y="112542"/>
                </a:cubicBezTo>
                <a:cubicBezTo>
                  <a:pt x="69547" y="112542"/>
                  <a:pt x="42379" y="108365"/>
                  <a:pt x="21761" y="101024"/>
                </a:cubicBezTo>
                <a:cubicBezTo>
                  <a:pt x="14024" y="98254"/>
                  <a:pt x="6506" y="94781"/>
                  <a:pt x="0" y="90473"/>
                </a:cubicBezTo>
                <a:lnTo>
                  <a:pt x="0" y="126609"/>
                </a:lnTo>
                <a:cubicBezTo>
                  <a:pt x="0" y="146040"/>
                  <a:pt x="44093" y="161778"/>
                  <a:pt x="98474" y="161778"/>
                </a:cubicBezTo>
                <a:cubicBezTo>
                  <a:pt x="152854" y="161778"/>
                  <a:pt x="196948" y="146040"/>
                  <a:pt x="196948" y="126609"/>
                </a:cubicBezTo>
                <a:lnTo>
                  <a:pt x="196948" y="90473"/>
                </a:lnTo>
                <a:close/>
                <a:moveTo>
                  <a:pt x="196948" y="56271"/>
                </a:moveTo>
                <a:lnTo>
                  <a:pt x="196948" y="35169"/>
                </a:lnTo>
                <a:cubicBezTo>
                  <a:pt x="196948" y="15738"/>
                  <a:pt x="152854" y="0"/>
                  <a:pt x="98474" y="0"/>
                </a:cubicBezTo>
                <a:cubicBezTo>
                  <a:pt x="44093" y="0"/>
                  <a:pt x="0" y="15738"/>
                  <a:pt x="0" y="35169"/>
                </a:cubicBezTo>
                <a:lnTo>
                  <a:pt x="0" y="56271"/>
                </a:lnTo>
                <a:cubicBezTo>
                  <a:pt x="0" y="75702"/>
                  <a:pt x="44093" y="91440"/>
                  <a:pt x="98474" y="91440"/>
                </a:cubicBezTo>
                <a:cubicBezTo>
                  <a:pt x="152854" y="91440"/>
                  <a:pt x="196948" y="75702"/>
                  <a:pt x="196948" y="56271"/>
                </a:cubicBezTo>
                <a:close/>
                <a:moveTo>
                  <a:pt x="175187" y="171362"/>
                </a:moveTo>
                <a:cubicBezTo>
                  <a:pt x="154569" y="178704"/>
                  <a:pt x="127445" y="182880"/>
                  <a:pt x="98474" y="182880"/>
                </a:cubicBezTo>
                <a:cubicBezTo>
                  <a:pt x="69503" y="182880"/>
                  <a:pt x="42379" y="178704"/>
                  <a:pt x="21761" y="171362"/>
                </a:cubicBezTo>
                <a:cubicBezTo>
                  <a:pt x="14024" y="168593"/>
                  <a:pt x="6506" y="165120"/>
                  <a:pt x="0" y="160811"/>
                </a:cubicBezTo>
                <a:lnTo>
                  <a:pt x="0" y="189914"/>
                </a:lnTo>
                <a:cubicBezTo>
                  <a:pt x="0" y="209345"/>
                  <a:pt x="44093" y="225083"/>
                  <a:pt x="98474" y="225083"/>
                </a:cubicBezTo>
                <a:cubicBezTo>
                  <a:pt x="152854" y="225083"/>
                  <a:pt x="196948" y="209345"/>
                  <a:pt x="196948" y="189914"/>
                </a:cubicBezTo>
                <a:lnTo>
                  <a:pt x="196948" y="160811"/>
                </a:lnTo>
                <a:cubicBezTo>
                  <a:pt x="190441" y="165120"/>
                  <a:pt x="182968" y="168593"/>
                  <a:pt x="175187" y="171362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3" name="Text 21"/>
          <p:cNvSpPr/>
          <p:nvPr/>
        </p:nvSpPr>
        <p:spPr>
          <a:xfrm>
            <a:off x="1125415" y="4032738"/>
            <a:ext cx="1116037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PostgreSQL 15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25415" y="4295335"/>
            <a:ext cx="1097280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Supabase Cloud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31520" y="4557932"/>
            <a:ext cx="625543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Usuarios • Perfiles • Asignaturas • Exámenes • Menús • Cenas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024554" y="5026855"/>
            <a:ext cx="168812" cy="225083"/>
          </a:xfrm>
          <a:custGeom>
            <a:avLst/>
            <a:gdLst/>
            <a:ahLst/>
            <a:cxnLst/>
            <a:rect l="l" t="t" r="r" b="b"/>
            <a:pathLst>
              <a:path w="168812" h="225083">
                <a:moveTo>
                  <a:pt x="94341" y="7649"/>
                </a:moveTo>
                <a:cubicBezTo>
                  <a:pt x="88846" y="2154"/>
                  <a:pt x="79922" y="2154"/>
                  <a:pt x="74427" y="7649"/>
                </a:cubicBezTo>
                <a:lnTo>
                  <a:pt x="4088" y="77988"/>
                </a:lnTo>
                <a:cubicBezTo>
                  <a:pt x="-1407" y="83483"/>
                  <a:pt x="-1407" y="92407"/>
                  <a:pt x="4088" y="97902"/>
                </a:cubicBezTo>
                <a:cubicBezTo>
                  <a:pt x="9584" y="103398"/>
                  <a:pt x="18508" y="103398"/>
                  <a:pt x="24003" y="97902"/>
                </a:cubicBezTo>
                <a:lnTo>
                  <a:pt x="70338" y="51567"/>
                </a:lnTo>
                <a:lnTo>
                  <a:pt x="70338" y="214532"/>
                </a:lnTo>
                <a:cubicBezTo>
                  <a:pt x="70338" y="222314"/>
                  <a:pt x="76625" y="228600"/>
                  <a:pt x="84406" y="228600"/>
                </a:cubicBezTo>
                <a:cubicBezTo>
                  <a:pt x="92187" y="228600"/>
                  <a:pt x="98474" y="222314"/>
                  <a:pt x="98474" y="214532"/>
                </a:cubicBezTo>
                <a:lnTo>
                  <a:pt x="98474" y="51567"/>
                </a:lnTo>
                <a:lnTo>
                  <a:pt x="144809" y="97902"/>
                </a:lnTo>
                <a:cubicBezTo>
                  <a:pt x="150305" y="103398"/>
                  <a:pt x="159229" y="103398"/>
                  <a:pt x="164724" y="97902"/>
                </a:cubicBezTo>
                <a:cubicBezTo>
                  <a:pt x="170219" y="92407"/>
                  <a:pt x="170219" y="83483"/>
                  <a:pt x="164724" y="77988"/>
                </a:cubicBezTo>
                <a:lnTo>
                  <a:pt x="94385" y="7649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7" name="Text 25"/>
          <p:cNvSpPr/>
          <p:nvPr/>
        </p:nvSpPr>
        <p:spPr>
          <a:xfrm>
            <a:off x="2857989" y="5320715"/>
            <a:ext cx="506437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Key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108938" y="5026855"/>
            <a:ext cx="168812" cy="225083"/>
          </a:xfrm>
          <a:custGeom>
            <a:avLst/>
            <a:gdLst/>
            <a:ahLst/>
            <a:cxnLst/>
            <a:rect l="l" t="t" r="r" b="b"/>
            <a:pathLst>
              <a:path w="168812" h="225083">
                <a:moveTo>
                  <a:pt x="94341" y="7649"/>
                </a:moveTo>
                <a:cubicBezTo>
                  <a:pt x="88846" y="2154"/>
                  <a:pt x="79922" y="2154"/>
                  <a:pt x="74427" y="7649"/>
                </a:cubicBezTo>
                <a:lnTo>
                  <a:pt x="4088" y="77988"/>
                </a:lnTo>
                <a:cubicBezTo>
                  <a:pt x="-1407" y="83483"/>
                  <a:pt x="-1407" y="92407"/>
                  <a:pt x="4088" y="97902"/>
                </a:cubicBezTo>
                <a:cubicBezTo>
                  <a:pt x="9584" y="103398"/>
                  <a:pt x="18508" y="103398"/>
                  <a:pt x="24003" y="97902"/>
                </a:cubicBezTo>
                <a:lnTo>
                  <a:pt x="70338" y="51567"/>
                </a:lnTo>
                <a:lnTo>
                  <a:pt x="70338" y="214532"/>
                </a:lnTo>
                <a:cubicBezTo>
                  <a:pt x="70338" y="222314"/>
                  <a:pt x="76625" y="228600"/>
                  <a:pt x="84406" y="228600"/>
                </a:cubicBezTo>
                <a:cubicBezTo>
                  <a:pt x="92187" y="228600"/>
                  <a:pt x="98474" y="222314"/>
                  <a:pt x="98474" y="214532"/>
                </a:cubicBezTo>
                <a:lnTo>
                  <a:pt x="98474" y="51567"/>
                </a:lnTo>
                <a:lnTo>
                  <a:pt x="144809" y="97902"/>
                </a:lnTo>
                <a:cubicBezTo>
                  <a:pt x="150305" y="103398"/>
                  <a:pt x="159229" y="103398"/>
                  <a:pt x="164724" y="97902"/>
                </a:cubicBezTo>
                <a:cubicBezTo>
                  <a:pt x="170219" y="92407"/>
                  <a:pt x="170219" y="83483"/>
                  <a:pt x="164724" y="77988"/>
                </a:cubicBezTo>
                <a:lnTo>
                  <a:pt x="94385" y="7649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9" name="Text 27"/>
          <p:cNvSpPr/>
          <p:nvPr/>
        </p:nvSpPr>
        <p:spPr>
          <a:xfrm>
            <a:off x="3594491" y="5320715"/>
            <a:ext cx="120044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google-generativeai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72086" y="5630205"/>
            <a:ext cx="6508652" cy="1031631"/>
          </a:xfrm>
          <a:custGeom>
            <a:avLst/>
            <a:gdLst/>
            <a:ahLst/>
            <a:cxnLst/>
            <a:rect l="l" t="t" r="r" b="b"/>
            <a:pathLst>
              <a:path w="6508652" h="1031631">
                <a:moveTo>
                  <a:pt x="75031" y="0"/>
                </a:moveTo>
                <a:lnTo>
                  <a:pt x="6433622" y="0"/>
                </a:lnTo>
                <a:cubicBezTo>
                  <a:pt x="6475060" y="0"/>
                  <a:pt x="6508652" y="33592"/>
                  <a:pt x="6508652" y="75031"/>
                </a:cubicBezTo>
                <a:lnTo>
                  <a:pt x="6508652" y="956600"/>
                </a:lnTo>
                <a:cubicBezTo>
                  <a:pt x="6508652" y="998038"/>
                  <a:pt x="6475060" y="1031631"/>
                  <a:pt x="6433622" y="1031631"/>
                </a:cubicBezTo>
                <a:lnTo>
                  <a:pt x="75031" y="1031631"/>
                </a:lnTo>
                <a:cubicBezTo>
                  <a:pt x="33620" y="1031631"/>
                  <a:pt x="0" y="998011"/>
                  <a:pt x="0" y="956600"/>
                </a:cubicBezTo>
                <a:lnTo>
                  <a:pt x="0" y="75031"/>
                </a:lnTo>
                <a:cubicBezTo>
                  <a:pt x="0" y="33620"/>
                  <a:pt x="33620" y="0"/>
                  <a:pt x="75031" y="0"/>
                </a:cubicBezTo>
                <a:close/>
              </a:path>
            </a:pathLst>
          </a:custGeom>
          <a:solidFill>
            <a:srgbClr val="5E8B7E">
              <a:alpha val="30196"/>
            </a:srgbClr>
          </a:solidFill>
          <a:ln w="25400">
            <a:solidFill>
              <a:srgbClr val="5E8B7E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59655" y="5902180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52754" y="24618"/>
                </a:moveTo>
                <a:cubicBezTo>
                  <a:pt x="52754" y="11034"/>
                  <a:pt x="63788" y="0"/>
                  <a:pt x="77372" y="0"/>
                </a:cubicBezTo>
                <a:lnTo>
                  <a:pt x="87923" y="0"/>
                </a:lnTo>
                <a:cubicBezTo>
                  <a:pt x="95704" y="0"/>
                  <a:pt x="101991" y="6287"/>
                  <a:pt x="101991" y="14068"/>
                </a:cubicBezTo>
                <a:lnTo>
                  <a:pt x="101991" y="211015"/>
                </a:lnTo>
                <a:cubicBezTo>
                  <a:pt x="101991" y="218797"/>
                  <a:pt x="95704" y="225083"/>
                  <a:pt x="87923" y="225083"/>
                </a:cubicBezTo>
                <a:lnTo>
                  <a:pt x="73855" y="225083"/>
                </a:lnTo>
                <a:cubicBezTo>
                  <a:pt x="60755" y="225083"/>
                  <a:pt x="49721" y="216115"/>
                  <a:pt x="46599" y="203982"/>
                </a:cubicBezTo>
                <a:cubicBezTo>
                  <a:pt x="46292" y="203982"/>
                  <a:pt x="46028" y="203982"/>
                  <a:pt x="45720" y="203982"/>
                </a:cubicBezTo>
                <a:cubicBezTo>
                  <a:pt x="26289" y="203982"/>
                  <a:pt x="10551" y="188243"/>
                  <a:pt x="10551" y="168812"/>
                </a:cubicBezTo>
                <a:cubicBezTo>
                  <a:pt x="10551" y="160899"/>
                  <a:pt x="13188" y="153602"/>
                  <a:pt x="17585" y="147711"/>
                </a:cubicBezTo>
                <a:cubicBezTo>
                  <a:pt x="9056" y="141292"/>
                  <a:pt x="3517" y="131093"/>
                  <a:pt x="3517" y="119575"/>
                </a:cubicBezTo>
                <a:cubicBezTo>
                  <a:pt x="3517" y="105991"/>
                  <a:pt x="11254" y="94166"/>
                  <a:pt x="22508" y="88319"/>
                </a:cubicBezTo>
                <a:cubicBezTo>
                  <a:pt x="19387" y="83043"/>
                  <a:pt x="17585" y="76889"/>
                  <a:pt x="17585" y="70338"/>
                </a:cubicBezTo>
                <a:cubicBezTo>
                  <a:pt x="17585" y="50907"/>
                  <a:pt x="33323" y="35169"/>
                  <a:pt x="52754" y="35169"/>
                </a:cubicBezTo>
                <a:lnTo>
                  <a:pt x="52754" y="24618"/>
                </a:lnTo>
                <a:close/>
                <a:moveTo>
                  <a:pt x="172329" y="24618"/>
                </a:moveTo>
                <a:lnTo>
                  <a:pt x="172329" y="35169"/>
                </a:lnTo>
                <a:cubicBezTo>
                  <a:pt x="191760" y="35169"/>
                  <a:pt x="207498" y="50907"/>
                  <a:pt x="207498" y="70338"/>
                </a:cubicBezTo>
                <a:cubicBezTo>
                  <a:pt x="207498" y="76933"/>
                  <a:pt x="205696" y="83087"/>
                  <a:pt x="202575" y="88319"/>
                </a:cubicBezTo>
                <a:cubicBezTo>
                  <a:pt x="213873" y="94166"/>
                  <a:pt x="221566" y="105947"/>
                  <a:pt x="221566" y="119575"/>
                </a:cubicBezTo>
                <a:cubicBezTo>
                  <a:pt x="221566" y="131093"/>
                  <a:pt x="216027" y="141292"/>
                  <a:pt x="207498" y="147711"/>
                </a:cubicBezTo>
                <a:cubicBezTo>
                  <a:pt x="211895" y="153602"/>
                  <a:pt x="214532" y="160899"/>
                  <a:pt x="214532" y="168812"/>
                </a:cubicBezTo>
                <a:cubicBezTo>
                  <a:pt x="214532" y="188243"/>
                  <a:pt x="198794" y="203982"/>
                  <a:pt x="179363" y="203982"/>
                </a:cubicBezTo>
                <a:cubicBezTo>
                  <a:pt x="179055" y="203982"/>
                  <a:pt x="178792" y="203982"/>
                  <a:pt x="178484" y="203982"/>
                </a:cubicBezTo>
                <a:cubicBezTo>
                  <a:pt x="175363" y="216115"/>
                  <a:pt x="164328" y="225083"/>
                  <a:pt x="151228" y="225083"/>
                </a:cubicBezTo>
                <a:lnTo>
                  <a:pt x="137160" y="225083"/>
                </a:lnTo>
                <a:cubicBezTo>
                  <a:pt x="129379" y="225083"/>
                  <a:pt x="123092" y="218797"/>
                  <a:pt x="123092" y="211015"/>
                </a:cubicBezTo>
                <a:lnTo>
                  <a:pt x="123092" y="14068"/>
                </a:lnTo>
                <a:cubicBezTo>
                  <a:pt x="123092" y="6287"/>
                  <a:pt x="129379" y="0"/>
                  <a:pt x="137160" y="0"/>
                </a:cubicBezTo>
                <a:lnTo>
                  <a:pt x="147711" y="0"/>
                </a:lnTo>
                <a:cubicBezTo>
                  <a:pt x="161295" y="0"/>
                  <a:pt x="172329" y="11034"/>
                  <a:pt x="172329" y="24618"/>
                </a:cubicBezTo>
                <a:close/>
              </a:path>
            </a:pathLst>
          </a:custGeom>
          <a:solidFill>
            <a:srgbClr val="F0F2F5"/>
          </a:solidFill>
          <a:ln/>
        </p:spPr>
      </p:sp>
      <p:sp>
        <p:nvSpPr>
          <p:cNvPr id="32" name="Text 30"/>
          <p:cNvSpPr/>
          <p:nvPr/>
        </p:nvSpPr>
        <p:spPr>
          <a:xfrm>
            <a:off x="1125415" y="5789638"/>
            <a:ext cx="2335237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Gemini 3 Flash Preview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25415" y="6052235"/>
            <a:ext cx="2316480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Dual Integration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31520" y="6314832"/>
            <a:ext cx="625543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Frontend: @google/genai • Backend: google-generativeai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462716" y="1763151"/>
            <a:ext cx="4351606" cy="4220308"/>
          </a:xfrm>
          <a:custGeom>
            <a:avLst/>
            <a:gdLst/>
            <a:ahLst/>
            <a:cxnLst/>
            <a:rect l="l" t="t" r="r" b="b"/>
            <a:pathLst>
              <a:path w="4351606" h="4220308">
                <a:moveTo>
                  <a:pt x="75037" y="0"/>
                </a:moveTo>
                <a:lnTo>
                  <a:pt x="4276569" y="0"/>
                </a:lnTo>
                <a:cubicBezTo>
                  <a:pt x="4318011" y="0"/>
                  <a:pt x="4351606" y="33595"/>
                  <a:pt x="4351606" y="75037"/>
                </a:cubicBezTo>
                <a:lnTo>
                  <a:pt x="4351606" y="4145271"/>
                </a:lnTo>
                <a:cubicBezTo>
                  <a:pt x="4351606" y="4186712"/>
                  <a:pt x="4318011" y="4220308"/>
                  <a:pt x="4276569" y="4220308"/>
                </a:cubicBezTo>
                <a:lnTo>
                  <a:pt x="75037" y="4220308"/>
                </a:lnTo>
                <a:cubicBezTo>
                  <a:pt x="33595" y="4220308"/>
                  <a:pt x="0" y="4186712"/>
                  <a:pt x="0" y="4145271"/>
                </a:cubicBezTo>
                <a:lnTo>
                  <a:pt x="0" y="75037"/>
                </a:lnTo>
                <a:cubicBezTo>
                  <a:pt x="0" y="33623"/>
                  <a:pt x="33623" y="0"/>
                  <a:pt x="75037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7673731" y="1988234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93785" y="0"/>
                </a:moveTo>
                <a:cubicBezTo>
                  <a:pt x="95470" y="0"/>
                  <a:pt x="97155" y="366"/>
                  <a:pt x="98694" y="1062"/>
                </a:cubicBezTo>
                <a:lnTo>
                  <a:pt x="167713" y="30333"/>
                </a:lnTo>
                <a:cubicBezTo>
                  <a:pt x="175773" y="33740"/>
                  <a:pt x="181781" y="41690"/>
                  <a:pt x="181744" y="51288"/>
                </a:cubicBezTo>
                <a:cubicBezTo>
                  <a:pt x="181561" y="87630"/>
                  <a:pt x="166614" y="154122"/>
                  <a:pt x="103493" y="184345"/>
                </a:cubicBezTo>
                <a:cubicBezTo>
                  <a:pt x="97375" y="187276"/>
                  <a:pt x="90268" y="187276"/>
                  <a:pt x="84150" y="184345"/>
                </a:cubicBezTo>
                <a:cubicBezTo>
                  <a:pt x="20992" y="154122"/>
                  <a:pt x="6081" y="87630"/>
                  <a:pt x="5898" y="51288"/>
                </a:cubicBezTo>
                <a:cubicBezTo>
                  <a:pt x="5862" y="41690"/>
                  <a:pt x="11870" y="33740"/>
                  <a:pt x="19929" y="30333"/>
                </a:cubicBezTo>
                <a:lnTo>
                  <a:pt x="88912" y="1062"/>
                </a:lnTo>
                <a:cubicBezTo>
                  <a:pt x="90451" y="366"/>
                  <a:pt x="92099" y="0"/>
                  <a:pt x="93785" y="0"/>
                </a:cubicBezTo>
                <a:close/>
                <a:moveTo>
                  <a:pt x="93785" y="24472"/>
                </a:moveTo>
                <a:lnTo>
                  <a:pt x="93785" y="162987"/>
                </a:lnTo>
                <a:cubicBezTo>
                  <a:pt x="144340" y="138515"/>
                  <a:pt x="157932" y="84296"/>
                  <a:pt x="158262" y="51838"/>
                </a:cubicBezTo>
                <a:lnTo>
                  <a:pt x="93785" y="24509"/>
                </a:lnTo>
                <a:lnTo>
                  <a:pt x="93785" y="24509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7" name="Text 35"/>
          <p:cNvSpPr/>
          <p:nvPr/>
        </p:nvSpPr>
        <p:spPr>
          <a:xfrm>
            <a:off x="7884746" y="1950720"/>
            <a:ext cx="3835791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7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Seguridad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650285" y="2363372"/>
            <a:ext cx="3976468" cy="675249"/>
          </a:xfrm>
          <a:custGeom>
            <a:avLst/>
            <a:gdLst/>
            <a:ahLst/>
            <a:cxnLst/>
            <a:rect l="l" t="t" r="r" b="b"/>
            <a:pathLst>
              <a:path w="3976468" h="675249">
                <a:moveTo>
                  <a:pt x="37517" y="0"/>
                </a:moveTo>
                <a:lnTo>
                  <a:pt x="3938951" y="0"/>
                </a:lnTo>
                <a:cubicBezTo>
                  <a:pt x="3959671" y="0"/>
                  <a:pt x="3976468" y="16797"/>
                  <a:pt x="3976468" y="37517"/>
                </a:cubicBezTo>
                <a:lnTo>
                  <a:pt x="3976468" y="637732"/>
                </a:lnTo>
                <a:cubicBezTo>
                  <a:pt x="3976468" y="658452"/>
                  <a:pt x="3959671" y="675249"/>
                  <a:pt x="3938951" y="675249"/>
                </a:cubicBezTo>
                <a:lnTo>
                  <a:pt x="37517" y="675249"/>
                </a:lnTo>
                <a:cubicBezTo>
                  <a:pt x="16797" y="675249"/>
                  <a:pt x="0" y="658452"/>
                  <a:pt x="0" y="637732"/>
                </a:cubicBezTo>
                <a:lnTo>
                  <a:pt x="0" y="37517"/>
                </a:lnTo>
                <a:cubicBezTo>
                  <a:pt x="0" y="16811"/>
                  <a:pt x="16811" y="0"/>
                  <a:pt x="375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762826" y="2475914"/>
            <a:ext cx="3826412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 + Refresh Tokens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762826" y="2738511"/>
            <a:ext cx="381703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Access: 30 min • Refresh: 7 días • Rotativo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650285" y="3151163"/>
            <a:ext cx="3976468" cy="675249"/>
          </a:xfrm>
          <a:custGeom>
            <a:avLst/>
            <a:gdLst/>
            <a:ahLst/>
            <a:cxnLst/>
            <a:rect l="l" t="t" r="r" b="b"/>
            <a:pathLst>
              <a:path w="3976468" h="675249">
                <a:moveTo>
                  <a:pt x="37517" y="0"/>
                </a:moveTo>
                <a:lnTo>
                  <a:pt x="3938951" y="0"/>
                </a:lnTo>
                <a:cubicBezTo>
                  <a:pt x="3959671" y="0"/>
                  <a:pt x="3976468" y="16797"/>
                  <a:pt x="3976468" y="37517"/>
                </a:cubicBezTo>
                <a:lnTo>
                  <a:pt x="3976468" y="637732"/>
                </a:lnTo>
                <a:cubicBezTo>
                  <a:pt x="3976468" y="658452"/>
                  <a:pt x="3959671" y="675249"/>
                  <a:pt x="3938951" y="675249"/>
                </a:cubicBezTo>
                <a:lnTo>
                  <a:pt x="37517" y="675249"/>
                </a:lnTo>
                <a:cubicBezTo>
                  <a:pt x="16797" y="675249"/>
                  <a:pt x="0" y="658452"/>
                  <a:pt x="0" y="637732"/>
                </a:cubicBezTo>
                <a:lnTo>
                  <a:pt x="0" y="37517"/>
                </a:lnTo>
                <a:cubicBezTo>
                  <a:pt x="0" y="16811"/>
                  <a:pt x="16811" y="0"/>
                  <a:pt x="375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7762826" y="3263705"/>
            <a:ext cx="3826412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762826" y="3526302"/>
            <a:ext cx="381703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slowapi: Login 5 req/min • Register 3 req/min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650285" y="3938954"/>
            <a:ext cx="3976468" cy="675249"/>
          </a:xfrm>
          <a:custGeom>
            <a:avLst/>
            <a:gdLst/>
            <a:ahLst/>
            <a:cxnLst/>
            <a:rect l="l" t="t" r="r" b="b"/>
            <a:pathLst>
              <a:path w="3976468" h="675249">
                <a:moveTo>
                  <a:pt x="37517" y="0"/>
                </a:moveTo>
                <a:lnTo>
                  <a:pt x="3938951" y="0"/>
                </a:lnTo>
                <a:cubicBezTo>
                  <a:pt x="3959671" y="0"/>
                  <a:pt x="3976468" y="16797"/>
                  <a:pt x="3976468" y="37517"/>
                </a:cubicBezTo>
                <a:lnTo>
                  <a:pt x="3976468" y="637732"/>
                </a:lnTo>
                <a:cubicBezTo>
                  <a:pt x="3976468" y="658452"/>
                  <a:pt x="3959671" y="675249"/>
                  <a:pt x="3938951" y="675249"/>
                </a:cubicBezTo>
                <a:lnTo>
                  <a:pt x="37517" y="675249"/>
                </a:lnTo>
                <a:cubicBezTo>
                  <a:pt x="16797" y="675249"/>
                  <a:pt x="0" y="658452"/>
                  <a:pt x="0" y="637732"/>
                </a:cubicBezTo>
                <a:lnTo>
                  <a:pt x="0" y="37517"/>
                </a:lnTo>
                <a:cubicBezTo>
                  <a:pt x="0" y="16811"/>
                  <a:pt x="16811" y="0"/>
                  <a:pt x="375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7762826" y="4051495"/>
            <a:ext cx="3826412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CORS Restrictivo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762826" y="4314092"/>
            <a:ext cx="381703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Orígenes explícitos • Sin wildcard en prod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650285" y="4726745"/>
            <a:ext cx="3976468" cy="675249"/>
          </a:xfrm>
          <a:custGeom>
            <a:avLst/>
            <a:gdLst/>
            <a:ahLst/>
            <a:cxnLst/>
            <a:rect l="l" t="t" r="r" b="b"/>
            <a:pathLst>
              <a:path w="3976468" h="675249">
                <a:moveTo>
                  <a:pt x="37517" y="0"/>
                </a:moveTo>
                <a:lnTo>
                  <a:pt x="3938951" y="0"/>
                </a:lnTo>
                <a:cubicBezTo>
                  <a:pt x="3959671" y="0"/>
                  <a:pt x="3976468" y="16797"/>
                  <a:pt x="3976468" y="37517"/>
                </a:cubicBezTo>
                <a:lnTo>
                  <a:pt x="3976468" y="637732"/>
                </a:lnTo>
                <a:cubicBezTo>
                  <a:pt x="3976468" y="658452"/>
                  <a:pt x="3959671" y="675249"/>
                  <a:pt x="3938951" y="675249"/>
                </a:cubicBezTo>
                <a:lnTo>
                  <a:pt x="37517" y="675249"/>
                </a:lnTo>
                <a:cubicBezTo>
                  <a:pt x="16797" y="675249"/>
                  <a:pt x="0" y="658452"/>
                  <a:pt x="0" y="637732"/>
                </a:cubicBezTo>
                <a:lnTo>
                  <a:pt x="0" y="37517"/>
                </a:lnTo>
                <a:cubicBezTo>
                  <a:pt x="0" y="16811"/>
                  <a:pt x="16811" y="0"/>
                  <a:pt x="3751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7762826" y="4839286"/>
            <a:ext cx="3826412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Reuse Detection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762826" y="5101883"/>
            <a:ext cx="381703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 revocado invalida todas las sesiones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465842" y="6136640"/>
            <a:ext cx="4339102" cy="719015"/>
          </a:xfrm>
          <a:custGeom>
            <a:avLst/>
            <a:gdLst/>
            <a:ahLst/>
            <a:cxnLst/>
            <a:rect l="l" t="t" r="r" b="b"/>
            <a:pathLst>
              <a:path w="4339102" h="719015">
                <a:moveTo>
                  <a:pt x="75029" y="0"/>
                </a:moveTo>
                <a:lnTo>
                  <a:pt x="4264072" y="0"/>
                </a:lnTo>
                <a:cubicBezTo>
                  <a:pt x="4305510" y="0"/>
                  <a:pt x="4339102" y="33592"/>
                  <a:pt x="4339102" y="75029"/>
                </a:cubicBezTo>
                <a:lnTo>
                  <a:pt x="4339102" y="643986"/>
                </a:lnTo>
                <a:cubicBezTo>
                  <a:pt x="4339102" y="685424"/>
                  <a:pt x="4305510" y="719015"/>
                  <a:pt x="4264072" y="719015"/>
                </a:cubicBezTo>
                <a:lnTo>
                  <a:pt x="75029" y="719015"/>
                </a:lnTo>
                <a:cubicBezTo>
                  <a:pt x="33619" y="719015"/>
                  <a:pt x="0" y="685396"/>
                  <a:pt x="0" y="643986"/>
                </a:cubicBezTo>
                <a:lnTo>
                  <a:pt x="0" y="75029"/>
                </a:lnTo>
                <a:cubicBezTo>
                  <a:pt x="0" y="33619"/>
                  <a:pt x="33619" y="0"/>
                  <a:pt x="7502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8467">
            <a:solidFill>
              <a:srgbClr val="5E8B7E">
                <a:alpha val="4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7647159" y="6383607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102211" y="2286"/>
                </a:moveTo>
                <a:cubicBezTo>
                  <a:pt x="108761" y="-747"/>
                  <a:pt x="116322" y="-747"/>
                  <a:pt x="122873" y="2286"/>
                </a:cubicBezTo>
                <a:lnTo>
                  <a:pt x="218972" y="46687"/>
                </a:lnTo>
                <a:cubicBezTo>
                  <a:pt x="222709" y="48402"/>
                  <a:pt x="225083" y="52138"/>
                  <a:pt x="225083" y="56271"/>
                </a:cubicBezTo>
                <a:cubicBezTo>
                  <a:pt x="225083" y="60403"/>
                  <a:pt x="222709" y="64140"/>
                  <a:pt x="218972" y="65854"/>
                </a:cubicBezTo>
                <a:lnTo>
                  <a:pt x="122873" y="110256"/>
                </a:lnTo>
                <a:cubicBezTo>
                  <a:pt x="116322" y="113289"/>
                  <a:pt x="108761" y="113289"/>
                  <a:pt x="102211" y="110256"/>
                </a:cubicBezTo>
                <a:lnTo>
                  <a:pt x="6111" y="65854"/>
                </a:lnTo>
                <a:cubicBezTo>
                  <a:pt x="2374" y="64096"/>
                  <a:pt x="0" y="60359"/>
                  <a:pt x="0" y="56271"/>
                </a:cubicBezTo>
                <a:cubicBezTo>
                  <a:pt x="0" y="52182"/>
                  <a:pt x="2374" y="48402"/>
                  <a:pt x="6111" y="46687"/>
                </a:cubicBezTo>
                <a:lnTo>
                  <a:pt x="102211" y="2286"/>
                </a:lnTo>
                <a:close/>
                <a:moveTo>
                  <a:pt x="21146" y="96012"/>
                </a:moveTo>
                <a:lnTo>
                  <a:pt x="93374" y="129379"/>
                </a:lnTo>
                <a:cubicBezTo>
                  <a:pt x="105552" y="135006"/>
                  <a:pt x="119575" y="135006"/>
                  <a:pt x="131753" y="129379"/>
                </a:cubicBezTo>
                <a:lnTo>
                  <a:pt x="203982" y="96012"/>
                </a:lnTo>
                <a:lnTo>
                  <a:pt x="218972" y="102958"/>
                </a:lnTo>
                <a:cubicBezTo>
                  <a:pt x="222709" y="104672"/>
                  <a:pt x="225083" y="108409"/>
                  <a:pt x="225083" y="112542"/>
                </a:cubicBezTo>
                <a:cubicBezTo>
                  <a:pt x="225083" y="116674"/>
                  <a:pt x="222709" y="120411"/>
                  <a:pt x="218972" y="122125"/>
                </a:cubicBezTo>
                <a:lnTo>
                  <a:pt x="122873" y="166526"/>
                </a:lnTo>
                <a:cubicBezTo>
                  <a:pt x="116322" y="169560"/>
                  <a:pt x="108761" y="169560"/>
                  <a:pt x="102211" y="166526"/>
                </a:cubicBezTo>
                <a:lnTo>
                  <a:pt x="6111" y="122125"/>
                </a:lnTo>
                <a:cubicBezTo>
                  <a:pt x="2374" y="120367"/>
                  <a:pt x="0" y="116630"/>
                  <a:pt x="0" y="112542"/>
                </a:cubicBezTo>
                <a:cubicBezTo>
                  <a:pt x="0" y="108453"/>
                  <a:pt x="2374" y="104672"/>
                  <a:pt x="6111" y="102958"/>
                </a:cubicBezTo>
                <a:lnTo>
                  <a:pt x="21102" y="96012"/>
                </a:lnTo>
                <a:close/>
                <a:moveTo>
                  <a:pt x="6111" y="159229"/>
                </a:moveTo>
                <a:lnTo>
                  <a:pt x="21102" y="152283"/>
                </a:lnTo>
                <a:lnTo>
                  <a:pt x="93330" y="185650"/>
                </a:lnTo>
                <a:cubicBezTo>
                  <a:pt x="105508" y="191277"/>
                  <a:pt x="119531" y="191277"/>
                  <a:pt x="131709" y="185650"/>
                </a:cubicBezTo>
                <a:lnTo>
                  <a:pt x="203938" y="152283"/>
                </a:lnTo>
                <a:lnTo>
                  <a:pt x="218928" y="159229"/>
                </a:lnTo>
                <a:cubicBezTo>
                  <a:pt x="222665" y="160943"/>
                  <a:pt x="225039" y="164680"/>
                  <a:pt x="225039" y="168812"/>
                </a:cubicBezTo>
                <a:cubicBezTo>
                  <a:pt x="225039" y="172945"/>
                  <a:pt x="222665" y="176681"/>
                  <a:pt x="218928" y="178396"/>
                </a:cubicBezTo>
                <a:lnTo>
                  <a:pt x="122829" y="222797"/>
                </a:lnTo>
                <a:cubicBezTo>
                  <a:pt x="116278" y="225830"/>
                  <a:pt x="108717" y="225830"/>
                  <a:pt x="102167" y="222797"/>
                </a:cubicBezTo>
                <a:lnTo>
                  <a:pt x="6111" y="178396"/>
                </a:lnTo>
                <a:cubicBezTo>
                  <a:pt x="2374" y="176637"/>
                  <a:pt x="0" y="172901"/>
                  <a:pt x="0" y="168812"/>
                </a:cubicBezTo>
                <a:cubicBezTo>
                  <a:pt x="0" y="164724"/>
                  <a:pt x="2374" y="160943"/>
                  <a:pt x="6111" y="159229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2" name="Text 50"/>
          <p:cNvSpPr/>
          <p:nvPr/>
        </p:nvSpPr>
        <p:spPr>
          <a:xfrm>
            <a:off x="8012919" y="6289822"/>
            <a:ext cx="2325858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Architecture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012919" y="6514905"/>
            <a:ext cx="2316480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→ Application → Infrastructure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/ STACK TECNOLÓGICO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Stack Tecnológico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10160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 técnica de cada elección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333500"/>
            <a:ext cx="1016000" cy="31750"/>
          </a:xfrm>
          <a:custGeom>
            <a:avLst/>
            <a:gdLst/>
            <a:ahLst/>
            <a:cxnLst/>
            <a:rect l="l" t="t" r="r" b="b"/>
            <a:pathLst>
              <a:path w="1016000" h="31750">
                <a:moveTo>
                  <a:pt x="0" y="0"/>
                </a:moveTo>
                <a:lnTo>
                  <a:pt x="1016000" y="0"/>
                </a:lnTo>
                <a:lnTo>
                  <a:pt x="1016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492250"/>
            <a:ext cx="5699125" cy="3524250"/>
          </a:xfrm>
          <a:custGeom>
            <a:avLst/>
            <a:gdLst/>
            <a:ahLst/>
            <a:cxnLst/>
            <a:rect l="l" t="t" r="r" b="b"/>
            <a:pathLst>
              <a:path w="5699125" h="3524250">
                <a:moveTo>
                  <a:pt x="31750" y="0"/>
                </a:moveTo>
                <a:lnTo>
                  <a:pt x="5635618" y="0"/>
                </a:lnTo>
                <a:cubicBezTo>
                  <a:pt x="5670692" y="0"/>
                  <a:pt x="5699125" y="28433"/>
                  <a:pt x="5699125" y="63507"/>
                </a:cubicBezTo>
                <a:lnTo>
                  <a:pt x="5699125" y="3460743"/>
                </a:lnTo>
                <a:cubicBezTo>
                  <a:pt x="5699125" y="3495817"/>
                  <a:pt x="5670692" y="3524250"/>
                  <a:pt x="5635618" y="3524250"/>
                </a:cubicBezTo>
                <a:lnTo>
                  <a:pt x="31750" y="3524250"/>
                </a:lnTo>
                <a:cubicBezTo>
                  <a:pt x="14227" y="3524250"/>
                  <a:pt x="0" y="3510023"/>
                  <a:pt x="0" y="3492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33375" y="1492250"/>
            <a:ext cx="31750" cy="3524250"/>
          </a:xfrm>
          <a:custGeom>
            <a:avLst/>
            <a:gdLst/>
            <a:ahLst/>
            <a:cxnLst/>
            <a:rect l="l" t="t" r="r" b="b"/>
            <a:pathLst>
              <a:path w="31750" h="3524250">
                <a:moveTo>
                  <a:pt x="31750" y="0"/>
                </a:moveTo>
                <a:lnTo>
                  <a:pt x="31750" y="0"/>
                </a:lnTo>
                <a:lnTo>
                  <a:pt x="31750" y="3524250"/>
                </a:lnTo>
                <a:lnTo>
                  <a:pt x="31750" y="3524250"/>
                </a:lnTo>
                <a:cubicBezTo>
                  <a:pt x="14227" y="3524250"/>
                  <a:pt x="0" y="3510023"/>
                  <a:pt x="0" y="3492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" name="Shape 6"/>
          <p:cNvSpPr/>
          <p:nvPr/>
        </p:nvSpPr>
        <p:spPr>
          <a:xfrm>
            <a:off x="508000" y="165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03250" y="1746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0" name="Text 8"/>
          <p:cNvSpPr/>
          <p:nvPr/>
        </p:nvSpPr>
        <p:spPr>
          <a:xfrm>
            <a:off x="984250" y="1714500"/>
            <a:ext cx="833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000" y="215900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03250" y="2254250"/>
            <a:ext cx="682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 19.2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414285" y="2254250"/>
            <a:ext cx="365125" cy="222250"/>
          </a:xfrm>
          <a:custGeom>
            <a:avLst/>
            <a:gdLst/>
            <a:ahLst/>
            <a:cxnLst/>
            <a:rect l="l" t="t" r="r" b="b"/>
            <a:pathLst>
              <a:path w="365125" h="222250">
                <a:moveTo>
                  <a:pt x="31751" y="0"/>
                </a:moveTo>
                <a:lnTo>
                  <a:pt x="333374" y="0"/>
                </a:lnTo>
                <a:cubicBezTo>
                  <a:pt x="350910" y="0"/>
                  <a:pt x="365125" y="14215"/>
                  <a:pt x="365125" y="31751"/>
                </a:cubicBezTo>
                <a:lnTo>
                  <a:pt x="365125" y="190499"/>
                </a:lnTo>
                <a:cubicBezTo>
                  <a:pt x="365125" y="208035"/>
                  <a:pt x="350910" y="222250"/>
                  <a:pt x="333374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414285" y="2254250"/>
            <a:ext cx="420688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v19.2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3250" y="250825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Componentes funcionales, hooks, estado eficiente.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Ecosistema maduro, rendimiento óptimo.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8000" y="285750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03250" y="2952750"/>
            <a:ext cx="960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TypeScript 5.8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445621" y="2952750"/>
            <a:ext cx="333375" cy="222250"/>
          </a:xfrm>
          <a:custGeom>
            <a:avLst/>
            <a:gdLst/>
            <a:ahLst/>
            <a:cxnLst/>
            <a:rect l="l" t="t" r="r" b="b"/>
            <a:pathLst>
              <a:path w="333375" h="222250">
                <a:moveTo>
                  <a:pt x="31751" y="0"/>
                </a:moveTo>
                <a:lnTo>
                  <a:pt x="301624" y="0"/>
                </a:lnTo>
                <a:cubicBezTo>
                  <a:pt x="319160" y="0"/>
                  <a:pt x="333375" y="14215"/>
                  <a:pt x="333375" y="31751"/>
                </a:cubicBezTo>
                <a:lnTo>
                  <a:pt x="333375" y="190499"/>
                </a:lnTo>
                <a:cubicBezTo>
                  <a:pt x="333375" y="208035"/>
                  <a:pt x="319160" y="222250"/>
                  <a:pt x="301624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445621" y="2952750"/>
            <a:ext cx="388938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v5.8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3250" y="320675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Tipado estático, interfaces robustas.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Detección temprana de errores, mantenibilidad.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8000" y="355600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03250" y="3651250"/>
            <a:ext cx="531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Vite 6.2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49673" y="3651250"/>
            <a:ext cx="325438" cy="222250"/>
          </a:xfrm>
          <a:custGeom>
            <a:avLst/>
            <a:gdLst/>
            <a:ahLst/>
            <a:cxnLst/>
            <a:rect l="l" t="t" r="r" b="b"/>
            <a:pathLst>
              <a:path w="325438" h="222250">
                <a:moveTo>
                  <a:pt x="31751" y="0"/>
                </a:moveTo>
                <a:lnTo>
                  <a:pt x="293687" y="0"/>
                </a:lnTo>
                <a:cubicBezTo>
                  <a:pt x="311222" y="0"/>
                  <a:pt x="325438" y="14215"/>
                  <a:pt x="325438" y="31751"/>
                </a:cubicBezTo>
                <a:lnTo>
                  <a:pt x="325438" y="190499"/>
                </a:lnTo>
                <a:cubicBezTo>
                  <a:pt x="325438" y="208035"/>
                  <a:pt x="311222" y="222250"/>
                  <a:pt x="293687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449673" y="3651250"/>
            <a:ext cx="381000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v6.2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3250" y="390525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tool ultrarrápido.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HMR instantáneo, builds optimizados.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08000" y="425450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03250" y="4349750"/>
            <a:ext cx="881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Tailwind CSS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423628" y="4349750"/>
            <a:ext cx="357188" cy="222250"/>
          </a:xfrm>
          <a:custGeom>
            <a:avLst/>
            <a:gdLst/>
            <a:ahLst/>
            <a:cxnLst/>
            <a:rect l="l" t="t" r="r" b="b"/>
            <a:pathLst>
              <a:path w="357188" h="222250">
                <a:moveTo>
                  <a:pt x="31751" y="0"/>
                </a:moveTo>
                <a:lnTo>
                  <a:pt x="325437" y="0"/>
                </a:lnTo>
                <a:cubicBezTo>
                  <a:pt x="342972" y="0"/>
                  <a:pt x="357188" y="14215"/>
                  <a:pt x="357188" y="31751"/>
                </a:cubicBezTo>
                <a:lnTo>
                  <a:pt x="357188" y="190499"/>
                </a:lnTo>
                <a:cubicBezTo>
                  <a:pt x="357188" y="208035"/>
                  <a:pt x="342972" y="222250"/>
                  <a:pt x="325437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5423628" y="4349750"/>
            <a:ext cx="412750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CDN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03250" y="460375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Utility-first, modo oscuro integrado.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Desarrollo rápido, consistencia visual.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75375" y="1492250"/>
            <a:ext cx="5699125" cy="3524250"/>
          </a:xfrm>
          <a:custGeom>
            <a:avLst/>
            <a:gdLst/>
            <a:ahLst/>
            <a:cxnLst/>
            <a:rect l="l" t="t" r="r" b="b"/>
            <a:pathLst>
              <a:path w="5699125" h="3524250">
                <a:moveTo>
                  <a:pt x="31750" y="0"/>
                </a:moveTo>
                <a:lnTo>
                  <a:pt x="5635618" y="0"/>
                </a:lnTo>
                <a:cubicBezTo>
                  <a:pt x="5670692" y="0"/>
                  <a:pt x="5699125" y="28433"/>
                  <a:pt x="5699125" y="63507"/>
                </a:cubicBezTo>
                <a:lnTo>
                  <a:pt x="5699125" y="3460743"/>
                </a:lnTo>
                <a:cubicBezTo>
                  <a:pt x="5699125" y="3495817"/>
                  <a:pt x="5670692" y="3524250"/>
                  <a:pt x="5635618" y="3524250"/>
                </a:cubicBezTo>
                <a:lnTo>
                  <a:pt x="31750" y="3524250"/>
                </a:lnTo>
                <a:cubicBezTo>
                  <a:pt x="14227" y="3524250"/>
                  <a:pt x="0" y="3510023"/>
                  <a:pt x="0" y="3492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175375" y="1492250"/>
            <a:ext cx="31750" cy="3524250"/>
          </a:xfrm>
          <a:custGeom>
            <a:avLst/>
            <a:gdLst/>
            <a:ahLst/>
            <a:cxnLst/>
            <a:rect l="l" t="t" r="r" b="b"/>
            <a:pathLst>
              <a:path w="31750" h="3524250">
                <a:moveTo>
                  <a:pt x="31750" y="0"/>
                </a:moveTo>
                <a:lnTo>
                  <a:pt x="31750" y="0"/>
                </a:lnTo>
                <a:lnTo>
                  <a:pt x="31750" y="3524250"/>
                </a:lnTo>
                <a:lnTo>
                  <a:pt x="31750" y="3524250"/>
                </a:lnTo>
                <a:cubicBezTo>
                  <a:pt x="14227" y="3524250"/>
                  <a:pt x="0" y="3510023"/>
                  <a:pt x="0" y="3492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3" name="Shape 31"/>
          <p:cNvSpPr/>
          <p:nvPr/>
        </p:nvSpPr>
        <p:spPr>
          <a:xfrm>
            <a:off x="6350000" y="165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457156" y="17462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5" name="Text 33"/>
          <p:cNvSpPr/>
          <p:nvPr/>
        </p:nvSpPr>
        <p:spPr>
          <a:xfrm>
            <a:off x="6826250" y="1714500"/>
            <a:ext cx="793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50000" y="215900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445250" y="2254250"/>
            <a:ext cx="857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 0.115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207089" y="2254250"/>
            <a:ext cx="412750" cy="222250"/>
          </a:xfrm>
          <a:custGeom>
            <a:avLst/>
            <a:gdLst/>
            <a:ahLst/>
            <a:cxnLst/>
            <a:rect l="l" t="t" r="r" b="b"/>
            <a:pathLst>
              <a:path w="412750" h="222250">
                <a:moveTo>
                  <a:pt x="31751" y="0"/>
                </a:moveTo>
                <a:lnTo>
                  <a:pt x="380999" y="0"/>
                </a:lnTo>
                <a:cubicBezTo>
                  <a:pt x="398535" y="0"/>
                  <a:pt x="412750" y="14215"/>
                  <a:pt x="412750" y="31751"/>
                </a:cubicBezTo>
                <a:lnTo>
                  <a:pt x="412750" y="190499"/>
                </a:lnTo>
                <a:cubicBezTo>
                  <a:pt x="412750" y="208035"/>
                  <a:pt x="398535" y="222250"/>
                  <a:pt x="38099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11207089" y="2254250"/>
            <a:ext cx="468313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v0.115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45250" y="250825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Framework Python async, auto-docs.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Alto rendimiento, validación Pydantic.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50000" y="285750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6445250" y="2952750"/>
            <a:ext cx="738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3.11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279519" y="2952750"/>
            <a:ext cx="341313" cy="222250"/>
          </a:xfrm>
          <a:custGeom>
            <a:avLst/>
            <a:gdLst/>
            <a:ahLst/>
            <a:cxnLst/>
            <a:rect l="l" t="t" r="r" b="b"/>
            <a:pathLst>
              <a:path w="341313" h="222250">
                <a:moveTo>
                  <a:pt x="31751" y="0"/>
                </a:moveTo>
                <a:lnTo>
                  <a:pt x="309562" y="0"/>
                </a:lnTo>
                <a:cubicBezTo>
                  <a:pt x="327097" y="0"/>
                  <a:pt x="341313" y="14215"/>
                  <a:pt x="341313" y="31751"/>
                </a:cubicBezTo>
                <a:lnTo>
                  <a:pt x="341313" y="190499"/>
                </a:lnTo>
                <a:cubicBezTo>
                  <a:pt x="341313" y="208035"/>
                  <a:pt x="327097" y="222250"/>
                  <a:pt x="3095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279519" y="2952750"/>
            <a:ext cx="396875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v3.11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45250" y="320675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Lenguaje versátil, librerías IA.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Ecosistema ML/AI líder.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50000" y="355600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445250" y="3651250"/>
            <a:ext cx="944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PostgreSQL 15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26841" y="3651250"/>
            <a:ext cx="595313" cy="222250"/>
          </a:xfrm>
          <a:custGeom>
            <a:avLst/>
            <a:gdLst/>
            <a:ahLst/>
            <a:cxnLst/>
            <a:rect l="l" t="t" r="r" b="b"/>
            <a:pathLst>
              <a:path w="595313" h="222250">
                <a:moveTo>
                  <a:pt x="31751" y="0"/>
                </a:moveTo>
                <a:lnTo>
                  <a:pt x="563562" y="0"/>
                </a:lnTo>
                <a:cubicBezTo>
                  <a:pt x="581097" y="0"/>
                  <a:pt x="595313" y="14215"/>
                  <a:pt x="595313" y="31751"/>
                </a:cubicBezTo>
                <a:lnTo>
                  <a:pt x="595313" y="190499"/>
                </a:lnTo>
                <a:cubicBezTo>
                  <a:pt x="595313" y="208035"/>
                  <a:pt x="581097" y="222250"/>
                  <a:pt x="5635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11026841" y="3651250"/>
            <a:ext cx="650875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Supabase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445250" y="390525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de datos relacional robusta.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ACID, escalabilidad, JSON support.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50000" y="425450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6445250" y="4349750"/>
            <a:ext cx="111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SQLAlchemy 2.0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280759" y="4349750"/>
            <a:ext cx="341313" cy="222250"/>
          </a:xfrm>
          <a:custGeom>
            <a:avLst/>
            <a:gdLst/>
            <a:ahLst/>
            <a:cxnLst/>
            <a:rect l="l" t="t" r="r" b="b"/>
            <a:pathLst>
              <a:path w="341313" h="222250">
                <a:moveTo>
                  <a:pt x="31751" y="0"/>
                </a:moveTo>
                <a:lnTo>
                  <a:pt x="309562" y="0"/>
                </a:lnTo>
                <a:cubicBezTo>
                  <a:pt x="327097" y="0"/>
                  <a:pt x="341313" y="14215"/>
                  <a:pt x="341313" y="31751"/>
                </a:cubicBezTo>
                <a:lnTo>
                  <a:pt x="341313" y="190499"/>
                </a:lnTo>
                <a:cubicBezTo>
                  <a:pt x="341313" y="208035"/>
                  <a:pt x="327097" y="222250"/>
                  <a:pt x="3095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11280759" y="4349750"/>
            <a:ext cx="396875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v2.0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45250" y="460375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ORM moderno, tipado completo.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Abstracción tipo-segura.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333375" y="5143500"/>
            <a:ext cx="5699125" cy="3524250"/>
          </a:xfrm>
          <a:custGeom>
            <a:avLst/>
            <a:gdLst/>
            <a:ahLst/>
            <a:cxnLst/>
            <a:rect l="l" t="t" r="r" b="b"/>
            <a:pathLst>
              <a:path w="5699125" h="3524250">
                <a:moveTo>
                  <a:pt x="31750" y="0"/>
                </a:moveTo>
                <a:lnTo>
                  <a:pt x="5635618" y="0"/>
                </a:lnTo>
                <a:cubicBezTo>
                  <a:pt x="5670692" y="0"/>
                  <a:pt x="5699125" y="28433"/>
                  <a:pt x="5699125" y="63507"/>
                </a:cubicBezTo>
                <a:lnTo>
                  <a:pt x="5699125" y="3460743"/>
                </a:lnTo>
                <a:cubicBezTo>
                  <a:pt x="5699125" y="3495817"/>
                  <a:pt x="5670692" y="3524250"/>
                  <a:pt x="5635618" y="3524250"/>
                </a:cubicBezTo>
                <a:lnTo>
                  <a:pt x="31750" y="3524250"/>
                </a:lnTo>
                <a:cubicBezTo>
                  <a:pt x="14227" y="3524250"/>
                  <a:pt x="0" y="3510023"/>
                  <a:pt x="0" y="3492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333375" y="5143500"/>
            <a:ext cx="31750" cy="3524250"/>
          </a:xfrm>
          <a:custGeom>
            <a:avLst/>
            <a:gdLst/>
            <a:ahLst/>
            <a:cxnLst/>
            <a:rect l="l" t="t" r="r" b="b"/>
            <a:pathLst>
              <a:path w="31750" h="3524250">
                <a:moveTo>
                  <a:pt x="31750" y="0"/>
                </a:moveTo>
                <a:lnTo>
                  <a:pt x="31750" y="0"/>
                </a:lnTo>
                <a:lnTo>
                  <a:pt x="31750" y="3524250"/>
                </a:lnTo>
                <a:lnTo>
                  <a:pt x="31750" y="3524250"/>
                </a:lnTo>
                <a:cubicBezTo>
                  <a:pt x="14227" y="3524250"/>
                  <a:pt x="0" y="3510023"/>
                  <a:pt x="0" y="3492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8" name="Shape 56"/>
          <p:cNvSpPr/>
          <p:nvPr/>
        </p:nvSpPr>
        <p:spPr>
          <a:xfrm>
            <a:off x="508000" y="5302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603250" y="5397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0" name="Text 58"/>
          <p:cNvSpPr/>
          <p:nvPr/>
        </p:nvSpPr>
        <p:spPr>
          <a:xfrm>
            <a:off x="984250" y="5365750"/>
            <a:ext cx="1746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Inteligencia Artificial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08000" y="5926667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03250" y="6021917"/>
            <a:ext cx="968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3 Flash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5263720" y="6021917"/>
            <a:ext cx="515938" cy="222250"/>
          </a:xfrm>
          <a:custGeom>
            <a:avLst/>
            <a:gdLst/>
            <a:ahLst/>
            <a:cxnLst/>
            <a:rect l="l" t="t" r="r" b="b"/>
            <a:pathLst>
              <a:path w="515938" h="222250">
                <a:moveTo>
                  <a:pt x="31751" y="0"/>
                </a:moveTo>
                <a:lnTo>
                  <a:pt x="484187" y="0"/>
                </a:lnTo>
                <a:cubicBezTo>
                  <a:pt x="501722" y="0"/>
                  <a:pt x="515938" y="14215"/>
                  <a:pt x="515938" y="31751"/>
                </a:cubicBezTo>
                <a:lnTo>
                  <a:pt x="515938" y="190499"/>
                </a:lnTo>
                <a:cubicBezTo>
                  <a:pt x="515938" y="208035"/>
                  <a:pt x="501722" y="222250"/>
                  <a:pt x="484187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5263720" y="6021917"/>
            <a:ext cx="571500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Preview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03250" y="6275917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Modelo multimodal de Google.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Coste-eficiente, respuestas estructuradas JSON, baja latencia.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508000" y="685800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603250" y="6953250"/>
            <a:ext cx="976312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@google/genai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5410729" y="6953250"/>
            <a:ext cx="365125" cy="222250"/>
          </a:xfrm>
          <a:custGeom>
            <a:avLst/>
            <a:gdLst/>
            <a:ahLst/>
            <a:cxnLst/>
            <a:rect l="l" t="t" r="r" b="b"/>
            <a:pathLst>
              <a:path w="365125" h="222250">
                <a:moveTo>
                  <a:pt x="31751" y="0"/>
                </a:moveTo>
                <a:lnTo>
                  <a:pt x="333374" y="0"/>
                </a:lnTo>
                <a:cubicBezTo>
                  <a:pt x="350910" y="0"/>
                  <a:pt x="365125" y="14215"/>
                  <a:pt x="365125" y="31751"/>
                </a:cubicBezTo>
                <a:lnTo>
                  <a:pt x="365125" y="190499"/>
                </a:lnTo>
                <a:cubicBezTo>
                  <a:pt x="365125" y="208035"/>
                  <a:pt x="350910" y="222250"/>
                  <a:pt x="333374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5410729" y="6953250"/>
            <a:ext cx="420688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v1.38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03250" y="720725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SDK frontend oficial.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Llamadas directas desde cliente para latencia mínima.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508000" y="7789335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603250" y="7884585"/>
            <a:ext cx="1301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google-generativeai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5347725" y="7884585"/>
            <a:ext cx="428625" cy="222250"/>
          </a:xfrm>
          <a:custGeom>
            <a:avLst/>
            <a:gdLst/>
            <a:ahLst/>
            <a:cxnLst/>
            <a:rect l="l" t="t" r="r" b="b"/>
            <a:pathLst>
              <a:path w="428625" h="222250">
                <a:moveTo>
                  <a:pt x="31751" y="0"/>
                </a:moveTo>
                <a:lnTo>
                  <a:pt x="396874" y="0"/>
                </a:lnTo>
                <a:cubicBezTo>
                  <a:pt x="414410" y="0"/>
                  <a:pt x="428625" y="14215"/>
                  <a:pt x="428625" y="31751"/>
                </a:cubicBezTo>
                <a:lnTo>
                  <a:pt x="428625" y="190499"/>
                </a:lnTo>
                <a:cubicBezTo>
                  <a:pt x="428625" y="208035"/>
                  <a:pt x="414410" y="222250"/>
                  <a:pt x="396874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5347725" y="7884585"/>
            <a:ext cx="484187" cy="22225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v0.8.3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603250" y="8138585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SDK backend Python.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Doble barrera de seguridad, validación server-side.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175375" y="5143500"/>
            <a:ext cx="5699125" cy="3524250"/>
          </a:xfrm>
          <a:custGeom>
            <a:avLst/>
            <a:gdLst/>
            <a:ahLst/>
            <a:cxnLst/>
            <a:rect l="l" t="t" r="r" b="b"/>
            <a:pathLst>
              <a:path w="5699125" h="3524250">
                <a:moveTo>
                  <a:pt x="31750" y="0"/>
                </a:moveTo>
                <a:lnTo>
                  <a:pt x="5635618" y="0"/>
                </a:lnTo>
                <a:cubicBezTo>
                  <a:pt x="5670692" y="0"/>
                  <a:pt x="5699125" y="28433"/>
                  <a:pt x="5699125" y="63507"/>
                </a:cubicBezTo>
                <a:lnTo>
                  <a:pt x="5699125" y="3460743"/>
                </a:lnTo>
                <a:cubicBezTo>
                  <a:pt x="5699125" y="3495817"/>
                  <a:pt x="5670692" y="3524250"/>
                  <a:pt x="5635618" y="3524250"/>
                </a:cubicBezTo>
                <a:lnTo>
                  <a:pt x="31750" y="3524250"/>
                </a:lnTo>
                <a:cubicBezTo>
                  <a:pt x="14227" y="3524250"/>
                  <a:pt x="0" y="3510023"/>
                  <a:pt x="0" y="3492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7" name="Shape 75"/>
          <p:cNvSpPr/>
          <p:nvPr/>
        </p:nvSpPr>
        <p:spPr>
          <a:xfrm>
            <a:off x="6175375" y="5143500"/>
            <a:ext cx="31750" cy="3524250"/>
          </a:xfrm>
          <a:custGeom>
            <a:avLst/>
            <a:gdLst/>
            <a:ahLst/>
            <a:cxnLst/>
            <a:rect l="l" t="t" r="r" b="b"/>
            <a:pathLst>
              <a:path w="31750" h="3524250">
                <a:moveTo>
                  <a:pt x="31750" y="0"/>
                </a:moveTo>
                <a:lnTo>
                  <a:pt x="31750" y="0"/>
                </a:lnTo>
                <a:lnTo>
                  <a:pt x="31750" y="3524250"/>
                </a:lnTo>
                <a:lnTo>
                  <a:pt x="31750" y="3524250"/>
                </a:lnTo>
                <a:cubicBezTo>
                  <a:pt x="14227" y="3524250"/>
                  <a:pt x="0" y="3510023"/>
                  <a:pt x="0" y="3492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78" name="Shape 76"/>
          <p:cNvSpPr/>
          <p:nvPr/>
        </p:nvSpPr>
        <p:spPr>
          <a:xfrm>
            <a:off x="6350000" y="5302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79" name="Shape 77"/>
          <p:cNvSpPr/>
          <p:nvPr/>
        </p:nvSpPr>
        <p:spPr>
          <a:xfrm>
            <a:off x="6433344" y="53975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81" y="36128"/>
                </a:moveTo>
                <a:lnTo>
                  <a:pt x="83381" y="54583"/>
                </a:lnTo>
                <a:lnTo>
                  <a:pt x="83567" y="54769"/>
                </a:lnTo>
                <a:cubicBezTo>
                  <a:pt x="85985" y="24110"/>
                  <a:pt x="111621" y="0"/>
                  <a:pt x="142912" y="0"/>
                </a:cubicBezTo>
                <a:cubicBezTo>
                  <a:pt x="150391" y="0"/>
                  <a:pt x="157572" y="1377"/>
                  <a:pt x="164157" y="3907"/>
                </a:cubicBezTo>
                <a:cubicBezTo>
                  <a:pt x="167878" y="5321"/>
                  <a:pt x="168548" y="10046"/>
                  <a:pt x="165757" y="12874"/>
                </a:cubicBezTo>
                <a:lnTo>
                  <a:pt x="132755" y="45876"/>
                </a:lnTo>
                <a:cubicBezTo>
                  <a:pt x="131638" y="46992"/>
                  <a:pt x="131006" y="48518"/>
                  <a:pt x="131006" y="50081"/>
                </a:cubicBezTo>
                <a:lnTo>
                  <a:pt x="131006" y="65484"/>
                </a:lnTo>
                <a:cubicBezTo>
                  <a:pt x="131006" y="68759"/>
                  <a:pt x="133685" y="71438"/>
                  <a:pt x="136959" y="71438"/>
                </a:cubicBezTo>
                <a:lnTo>
                  <a:pt x="152363" y="71438"/>
                </a:lnTo>
                <a:cubicBezTo>
                  <a:pt x="153925" y="71438"/>
                  <a:pt x="155451" y="70805"/>
                  <a:pt x="156567" y="69689"/>
                </a:cubicBezTo>
                <a:lnTo>
                  <a:pt x="189570" y="36686"/>
                </a:lnTo>
                <a:cubicBezTo>
                  <a:pt x="192398" y="33858"/>
                  <a:pt x="197123" y="34565"/>
                  <a:pt x="198537" y="38286"/>
                </a:cubicBezTo>
                <a:cubicBezTo>
                  <a:pt x="201067" y="44872"/>
                  <a:pt x="202443" y="52053"/>
                  <a:pt x="202443" y="59531"/>
                </a:cubicBezTo>
                <a:cubicBezTo>
                  <a:pt x="202443" y="82079"/>
                  <a:pt x="189905" y="101724"/>
                  <a:pt x="171376" y="111807"/>
                </a:cubicBezTo>
                <a:lnTo>
                  <a:pt x="201699" y="142131"/>
                </a:lnTo>
                <a:cubicBezTo>
                  <a:pt x="208657" y="149089"/>
                  <a:pt x="208657" y="160400"/>
                  <a:pt x="201699" y="167394"/>
                </a:cubicBezTo>
                <a:lnTo>
                  <a:pt x="179338" y="189756"/>
                </a:lnTo>
                <a:cubicBezTo>
                  <a:pt x="172380" y="196714"/>
                  <a:pt x="161069" y="196714"/>
                  <a:pt x="154074" y="189756"/>
                </a:cubicBezTo>
                <a:lnTo>
                  <a:pt x="107193" y="142875"/>
                </a:lnTo>
                <a:cubicBezTo>
                  <a:pt x="96999" y="132680"/>
                  <a:pt x="94692" y="117611"/>
                  <a:pt x="100310" y="105184"/>
                </a:cubicBezTo>
                <a:lnTo>
                  <a:pt x="66563" y="71438"/>
                </a:lnTo>
                <a:lnTo>
                  <a:pt x="48109" y="71438"/>
                </a:lnTo>
                <a:cubicBezTo>
                  <a:pt x="44128" y="71438"/>
                  <a:pt x="40407" y="69466"/>
                  <a:pt x="38212" y="66154"/>
                </a:cubicBezTo>
                <a:lnTo>
                  <a:pt x="8706" y="21915"/>
                </a:lnTo>
                <a:cubicBezTo>
                  <a:pt x="7144" y="19571"/>
                  <a:pt x="7441" y="16408"/>
                  <a:pt x="9451" y="14399"/>
                </a:cubicBezTo>
                <a:lnTo>
                  <a:pt x="26343" y="-2493"/>
                </a:lnTo>
                <a:cubicBezTo>
                  <a:pt x="28352" y="-4502"/>
                  <a:pt x="31477" y="-4800"/>
                  <a:pt x="33858" y="-3237"/>
                </a:cubicBezTo>
                <a:lnTo>
                  <a:pt x="78098" y="26231"/>
                </a:lnTo>
                <a:cubicBezTo>
                  <a:pt x="81409" y="28426"/>
                  <a:pt x="83381" y="32147"/>
                  <a:pt x="83381" y="36128"/>
                </a:cubicBezTo>
                <a:close/>
                <a:moveTo>
                  <a:pt x="80218" y="110356"/>
                </a:moveTo>
                <a:cubicBezTo>
                  <a:pt x="77874" y="124123"/>
                  <a:pt x="81111" y="138671"/>
                  <a:pt x="90041" y="150316"/>
                </a:cubicBezTo>
                <a:lnTo>
                  <a:pt x="54694" y="185626"/>
                </a:lnTo>
                <a:cubicBezTo>
                  <a:pt x="44239" y="196081"/>
                  <a:pt x="27273" y="196081"/>
                  <a:pt x="16818" y="185626"/>
                </a:cubicBezTo>
                <a:cubicBezTo>
                  <a:pt x="6362" y="175171"/>
                  <a:pt x="6362" y="158204"/>
                  <a:pt x="16818" y="147749"/>
                </a:cubicBezTo>
                <a:lnTo>
                  <a:pt x="67196" y="97371"/>
                </a:lnTo>
                <a:lnTo>
                  <a:pt x="80218" y="110393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80" name="Text 78"/>
          <p:cNvSpPr/>
          <p:nvPr/>
        </p:nvSpPr>
        <p:spPr>
          <a:xfrm>
            <a:off x="6826250" y="5365750"/>
            <a:ext cx="1579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&amp; DevOps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50000" y="581025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2" name="Text 80"/>
          <p:cNvSpPr/>
          <p:nvPr/>
        </p:nvSpPr>
        <p:spPr>
          <a:xfrm>
            <a:off x="6445250" y="5905500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Vitest + Playwright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6445250" y="615950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Tests unitarios y E2E frontend. Coverage 85%+ branches.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6350000" y="650875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5" name="Text 83"/>
          <p:cNvSpPr/>
          <p:nvPr/>
        </p:nvSpPr>
        <p:spPr>
          <a:xfrm>
            <a:off x="6445250" y="6604000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pytest + testcontainers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6445250" y="685800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Tests backend con PostgreSQL real en contenedores.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6350000" y="720725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8" name="Text 86"/>
          <p:cNvSpPr/>
          <p:nvPr/>
        </p:nvSpPr>
        <p:spPr>
          <a:xfrm>
            <a:off x="6445250" y="7302500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 Actions CI/CD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6445250" y="755650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Pipelines automatizadas: lint → test → build → deploy.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6350000" y="7905750"/>
            <a:ext cx="5365750" cy="603250"/>
          </a:xfrm>
          <a:custGeom>
            <a:avLst/>
            <a:gdLst/>
            <a:ahLst/>
            <a:cxnLst/>
            <a:rect l="l" t="t" r="r" b="b"/>
            <a:pathLst>
              <a:path w="5365750" h="603250">
                <a:moveTo>
                  <a:pt x="31749" y="0"/>
                </a:moveTo>
                <a:lnTo>
                  <a:pt x="5334001" y="0"/>
                </a:lnTo>
                <a:cubicBezTo>
                  <a:pt x="5351535" y="0"/>
                  <a:pt x="5365750" y="14215"/>
                  <a:pt x="5365750" y="31749"/>
                </a:cubicBezTo>
                <a:lnTo>
                  <a:pt x="5365750" y="571501"/>
                </a:lnTo>
                <a:cubicBezTo>
                  <a:pt x="5365750" y="589035"/>
                  <a:pt x="5351535" y="603250"/>
                  <a:pt x="5334001" y="603250"/>
                </a:cubicBezTo>
                <a:lnTo>
                  <a:pt x="31749" y="603250"/>
                </a:lnTo>
                <a:cubicBezTo>
                  <a:pt x="14215" y="603250"/>
                  <a:pt x="0" y="589035"/>
                  <a:pt x="0" y="57150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1" name="Text 89"/>
          <p:cNvSpPr/>
          <p:nvPr/>
        </p:nvSpPr>
        <p:spPr>
          <a:xfrm>
            <a:off x="6445250" y="8001000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Pre-commit Hooks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6445250" y="8255000"/>
            <a:ext cx="523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Husky + lint-staged. Calidad antes de cada commit.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 / IMPLEMENTACIÓN CRÍTICA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Integración de IA con Gemini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2192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Estrategia de prompting y seguridad alimentaria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6002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752600"/>
            <a:ext cx="6181725" cy="3114675"/>
          </a:xfrm>
          <a:custGeom>
            <a:avLst/>
            <a:gdLst/>
            <a:ahLst/>
            <a:cxnLst/>
            <a:rect l="l" t="t" r="r" b="b"/>
            <a:pathLst>
              <a:path w="6181725" h="3114675">
                <a:moveTo>
                  <a:pt x="38100" y="0"/>
                </a:moveTo>
                <a:lnTo>
                  <a:pt x="6105540" y="0"/>
                </a:lnTo>
                <a:cubicBezTo>
                  <a:pt x="6147616" y="0"/>
                  <a:pt x="6181725" y="34109"/>
                  <a:pt x="6181725" y="76185"/>
                </a:cubicBezTo>
                <a:lnTo>
                  <a:pt x="6181725" y="3038490"/>
                </a:lnTo>
                <a:cubicBezTo>
                  <a:pt x="6181725" y="3080566"/>
                  <a:pt x="6147616" y="3114675"/>
                  <a:pt x="6105540" y="3114675"/>
                </a:cubicBezTo>
                <a:lnTo>
                  <a:pt x="38100" y="3114675"/>
                </a:lnTo>
                <a:cubicBezTo>
                  <a:pt x="17058" y="3114675"/>
                  <a:pt x="0" y="3097617"/>
                  <a:pt x="0" y="30765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752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3810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38100" y="3114675"/>
                </a:lnTo>
                <a:cubicBezTo>
                  <a:pt x="17072" y="3114675"/>
                  <a:pt x="0" y="3097603"/>
                  <a:pt x="0" y="30765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" name="Shape 6"/>
          <p:cNvSpPr/>
          <p:nvPr/>
        </p:nvSpPr>
        <p:spPr>
          <a:xfrm>
            <a:off x="583406" y="19431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9" name="Text 7"/>
          <p:cNvSpPr/>
          <p:nvPr/>
        </p:nvSpPr>
        <p:spPr>
          <a:xfrm>
            <a:off x="809625" y="1905000"/>
            <a:ext cx="571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Estrategia de Prompting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2286000"/>
            <a:ext cx="5857875" cy="1819275"/>
          </a:xfrm>
          <a:custGeom>
            <a:avLst/>
            <a:gdLst/>
            <a:ahLst/>
            <a:cxnLst/>
            <a:rect l="l" t="t" r="r" b="b"/>
            <a:pathLst>
              <a:path w="5857875" h="1819275">
                <a:moveTo>
                  <a:pt x="76191" y="0"/>
                </a:moveTo>
                <a:lnTo>
                  <a:pt x="5781684" y="0"/>
                </a:lnTo>
                <a:cubicBezTo>
                  <a:pt x="5823763" y="0"/>
                  <a:pt x="5857875" y="34112"/>
                  <a:pt x="5857875" y="76191"/>
                </a:cubicBezTo>
                <a:lnTo>
                  <a:pt x="5857875" y="1743084"/>
                </a:lnTo>
                <a:cubicBezTo>
                  <a:pt x="5857875" y="1785163"/>
                  <a:pt x="5823763" y="1819275"/>
                  <a:pt x="5781684" y="1819275"/>
                </a:cubicBezTo>
                <a:lnTo>
                  <a:pt x="76191" y="1819275"/>
                </a:lnTo>
                <a:cubicBezTo>
                  <a:pt x="34112" y="1819275"/>
                  <a:pt x="0" y="1785163"/>
                  <a:pt x="0" y="1743084"/>
                </a:cubicBezTo>
                <a:lnTo>
                  <a:pt x="0" y="76191"/>
                </a:lnTo>
                <a:cubicBezTo>
                  <a:pt x="0" y="34140"/>
                  <a:pt x="34140" y="0"/>
                  <a:pt x="7619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685800" y="2400300"/>
            <a:ext cx="56959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Prompt estructurado con JSON Schema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5800" y="2693194"/>
            <a:ext cx="56959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5E8B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F0F2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prompt = 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`Sugiere una cena para hoy considerando: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8200" y="2909888"/>
            <a:ext cx="5543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Menú escolar: ${menu}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38200" y="3126581"/>
            <a:ext cx="5543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ALERGIAS (EVITAR):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${allergies}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8200" y="3343275"/>
            <a:ext cx="5543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Exclusiones: ${excludedFoods}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8200" y="3559969"/>
            <a:ext cx="5543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Comensales: ${diners}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8200" y="3776662"/>
            <a:ext cx="5543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Responde en JSON con: meal, ingredients[]`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1500" y="4221956"/>
            <a:ext cx="2895600" cy="495300"/>
          </a:xfrm>
          <a:custGeom>
            <a:avLst/>
            <a:gdLst/>
            <a:ahLst/>
            <a:cxnLst/>
            <a:rect l="l" t="t" r="r" b="b"/>
            <a:pathLst>
              <a:path w="2895600" h="495300">
                <a:moveTo>
                  <a:pt x="38098" y="0"/>
                </a:moveTo>
                <a:lnTo>
                  <a:pt x="2857502" y="0"/>
                </a:lnTo>
                <a:cubicBezTo>
                  <a:pt x="2878543" y="0"/>
                  <a:pt x="2895600" y="17057"/>
                  <a:pt x="2895600" y="38098"/>
                </a:cubicBezTo>
                <a:lnTo>
                  <a:pt x="2895600" y="457202"/>
                </a:lnTo>
                <a:cubicBezTo>
                  <a:pt x="2895600" y="478243"/>
                  <a:pt x="2878543" y="495300"/>
                  <a:pt x="285750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647700" y="4298156"/>
            <a:ext cx="280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responseMimeType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7700" y="4488656"/>
            <a:ext cx="2800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'application/json'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539430" y="4221956"/>
            <a:ext cx="2895600" cy="495300"/>
          </a:xfrm>
          <a:custGeom>
            <a:avLst/>
            <a:gdLst/>
            <a:ahLst/>
            <a:cxnLst/>
            <a:rect l="l" t="t" r="r" b="b"/>
            <a:pathLst>
              <a:path w="2895600" h="495300">
                <a:moveTo>
                  <a:pt x="38098" y="0"/>
                </a:moveTo>
                <a:lnTo>
                  <a:pt x="2857502" y="0"/>
                </a:lnTo>
                <a:cubicBezTo>
                  <a:pt x="2878543" y="0"/>
                  <a:pt x="2895600" y="17057"/>
                  <a:pt x="2895600" y="38098"/>
                </a:cubicBezTo>
                <a:lnTo>
                  <a:pt x="2895600" y="457202"/>
                </a:lnTo>
                <a:cubicBezTo>
                  <a:pt x="2895600" y="478243"/>
                  <a:pt x="2878543" y="495300"/>
                  <a:pt x="285750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3615630" y="4298156"/>
            <a:ext cx="280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responseSchema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615630" y="4488656"/>
            <a:ext cx="2800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Zod validation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00050" y="4983956"/>
            <a:ext cx="6181725" cy="1600200"/>
          </a:xfrm>
          <a:custGeom>
            <a:avLst/>
            <a:gdLst/>
            <a:ahLst/>
            <a:cxnLst/>
            <a:rect l="l" t="t" r="r" b="b"/>
            <a:pathLst>
              <a:path w="6181725" h="1600200">
                <a:moveTo>
                  <a:pt x="38100" y="0"/>
                </a:moveTo>
                <a:lnTo>
                  <a:pt x="6105523" y="0"/>
                </a:lnTo>
                <a:cubicBezTo>
                  <a:pt x="6147608" y="0"/>
                  <a:pt x="6181725" y="34117"/>
                  <a:pt x="6181725" y="76202"/>
                </a:cubicBezTo>
                <a:lnTo>
                  <a:pt x="6181725" y="1523998"/>
                </a:lnTo>
                <a:cubicBezTo>
                  <a:pt x="6181725" y="1566083"/>
                  <a:pt x="6147608" y="1600200"/>
                  <a:pt x="6105523" y="1600200"/>
                </a:cubicBez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400050" y="4983956"/>
            <a:ext cx="38100" cy="1600200"/>
          </a:xfrm>
          <a:custGeom>
            <a:avLst/>
            <a:gdLst/>
            <a:ahLst/>
            <a:cxnLst/>
            <a:rect l="l" t="t" r="r" b="b"/>
            <a:pathLst>
              <a:path w="38100" h="1600200">
                <a:moveTo>
                  <a:pt x="38100" y="0"/>
                </a:moveTo>
                <a:lnTo>
                  <a:pt x="38100" y="0"/>
                </a:lnTo>
                <a:lnTo>
                  <a:pt x="38100" y="1600200"/>
                </a:ln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6" name="Shape 24"/>
          <p:cNvSpPr/>
          <p:nvPr/>
        </p:nvSpPr>
        <p:spPr>
          <a:xfrm>
            <a:off x="595313" y="517445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7" name="Text 25"/>
          <p:cNvSpPr/>
          <p:nvPr/>
        </p:nvSpPr>
        <p:spPr>
          <a:xfrm>
            <a:off x="809625" y="5136356"/>
            <a:ext cx="571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Doble Barrera de Seguridad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1500" y="551735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02667" y="5574506"/>
            <a:ext cx="10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90600" y="5517356"/>
            <a:ext cx="2752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Frontend: aiService.ts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90600" y="5745956"/>
            <a:ext cx="2743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Validación de inputs, construcción de prompts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71500" y="601265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689868" y="6069806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90600" y="6012656"/>
            <a:ext cx="2762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Backend: GeminiService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90600" y="6241256"/>
            <a:ext cx="2752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Re-validación server-side, logging de auditoría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736060" y="1752600"/>
            <a:ext cx="5076825" cy="3771900"/>
          </a:xfrm>
          <a:custGeom>
            <a:avLst/>
            <a:gdLst/>
            <a:ahLst/>
            <a:cxnLst/>
            <a:rect l="l" t="t" r="r" b="b"/>
            <a:pathLst>
              <a:path w="5076825" h="3771900">
                <a:moveTo>
                  <a:pt x="76192" y="0"/>
                </a:moveTo>
                <a:lnTo>
                  <a:pt x="5000633" y="0"/>
                </a:lnTo>
                <a:cubicBezTo>
                  <a:pt x="5042713" y="0"/>
                  <a:pt x="5076825" y="34112"/>
                  <a:pt x="5076825" y="76192"/>
                </a:cubicBezTo>
                <a:lnTo>
                  <a:pt x="5076825" y="3695708"/>
                </a:lnTo>
                <a:cubicBezTo>
                  <a:pt x="5076825" y="3737788"/>
                  <a:pt x="5042713" y="3771900"/>
                  <a:pt x="5000633" y="3771900"/>
                </a:cubicBezTo>
                <a:lnTo>
                  <a:pt x="76192" y="3771900"/>
                </a:lnTo>
                <a:cubicBezTo>
                  <a:pt x="34112" y="3771900"/>
                  <a:pt x="0" y="3737788"/>
                  <a:pt x="0" y="36957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912273" y="1943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775" y="5358"/>
                </a:moveTo>
                <a:cubicBezTo>
                  <a:pt x="23478" y="2307"/>
                  <a:pt x="20910" y="0"/>
                  <a:pt x="17859" y="0"/>
                </a:cubicBezTo>
                <a:cubicBezTo>
                  <a:pt x="14808" y="0"/>
                  <a:pt x="12241" y="2307"/>
                  <a:pt x="11906" y="5321"/>
                </a:cubicBezTo>
                <a:lnTo>
                  <a:pt x="6660" y="55699"/>
                </a:lnTo>
                <a:cubicBezTo>
                  <a:pt x="6176" y="57931"/>
                  <a:pt x="5953" y="60201"/>
                  <a:pt x="5953" y="62471"/>
                </a:cubicBezTo>
                <a:cubicBezTo>
                  <a:pt x="5953" y="79549"/>
                  <a:pt x="19013" y="93576"/>
                  <a:pt x="35719" y="95101"/>
                </a:cubicBezTo>
                <a:lnTo>
                  <a:pt x="35719" y="178594"/>
                </a:lnTo>
                <a:cubicBezTo>
                  <a:pt x="35719" y="185179"/>
                  <a:pt x="41039" y="190500"/>
                  <a:pt x="47625" y="190500"/>
                </a:cubicBezTo>
                <a:cubicBezTo>
                  <a:pt x="54211" y="190500"/>
                  <a:pt x="59531" y="185179"/>
                  <a:pt x="59531" y="178594"/>
                </a:cubicBezTo>
                <a:lnTo>
                  <a:pt x="59531" y="95101"/>
                </a:lnTo>
                <a:cubicBezTo>
                  <a:pt x="76237" y="93576"/>
                  <a:pt x="89297" y="79549"/>
                  <a:pt x="89297" y="62471"/>
                </a:cubicBezTo>
                <a:cubicBezTo>
                  <a:pt x="89297" y="60201"/>
                  <a:pt x="89074" y="57931"/>
                  <a:pt x="88590" y="55699"/>
                </a:cubicBezTo>
                <a:lnTo>
                  <a:pt x="83307" y="5321"/>
                </a:lnTo>
                <a:cubicBezTo>
                  <a:pt x="83009" y="2307"/>
                  <a:pt x="80442" y="0"/>
                  <a:pt x="77391" y="0"/>
                </a:cubicBezTo>
                <a:cubicBezTo>
                  <a:pt x="74340" y="0"/>
                  <a:pt x="71772" y="2307"/>
                  <a:pt x="71475" y="5358"/>
                </a:cubicBezTo>
                <a:lnTo>
                  <a:pt x="66415" y="55773"/>
                </a:lnTo>
                <a:cubicBezTo>
                  <a:pt x="66191" y="57894"/>
                  <a:pt x="64405" y="59531"/>
                  <a:pt x="62285" y="59531"/>
                </a:cubicBezTo>
                <a:cubicBezTo>
                  <a:pt x="60127" y="59531"/>
                  <a:pt x="58341" y="57894"/>
                  <a:pt x="58117" y="55736"/>
                </a:cubicBezTo>
                <a:lnTo>
                  <a:pt x="53541" y="5432"/>
                </a:lnTo>
                <a:cubicBezTo>
                  <a:pt x="53280" y="2344"/>
                  <a:pt x="50713" y="0"/>
                  <a:pt x="47625" y="0"/>
                </a:cubicBezTo>
                <a:cubicBezTo>
                  <a:pt x="44537" y="0"/>
                  <a:pt x="41970" y="2344"/>
                  <a:pt x="41709" y="5432"/>
                </a:cubicBezTo>
                <a:lnTo>
                  <a:pt x="37133" y="55736"/>
                </a:lnTo>
                <a:cubicBezTo>
                  <a:pt x="36947" y="57894"/>
                  <a:pt x="35123" y="59531"/>
                  <a:pt x="32965" y="59531"/>
                </a:cubicBezTo>
                <a:cubicBezTo>
                  <a:pt x="30807" y="59531"/>
                  <a:pt x="29021" y="57894"/>
                  <a:pt x="28835" y="55773"/>
                </a:cubicBezTo>
                <a:lnTo>
                  <a:pt x="23775" y="5358"/>
                </a:lnTo>
                <a:close/>
                <a:moveTo>
                  <a:pt x="166688" y="0"/>
                </a:moveTo>
                <a:cubicBezTo>
                  <a:pt x="160734" y="0"/>
                  <a:pt x="119063" y="11906"/>
                  <a:pt x="119063" y="65484"/>
                </a:cubicBezTo>
                <a:lnTo>
                  <a:pt x="119063" y="107156"/>
                </a:lnTo>
                <a:cubicBezTo>
                  <a:pt x="119063" y="120290"/>
                  <a:pt x="129741" y="130969"/>
                  <a:pt x="142875" y="130969"/>
                </a:cubicBezTo>
                <a:lnTo>
                  <a:pt x="154781" y="130969"/>
                </a:lnTo>
                <a:lnTo>
                  <a:pt x="154781" y="178594"/>
                </a:lnTo>
                <a:cubicBezTo>
                  <a:pt x="154781" y="185179"/>
                  <a:pt x="160102" y="190500"/>
                  <a:pt x="166688" y="190500"/>
                </a:cubicBezTo>
                <a:cubicBezTo>
                  <a:pt x="173273" y="190500"/>
                  <a:pt x="178594" y="185179"/>
                  <a:pt x="178594" y="178594"/>
                </a:cubicBezTo>
                <a:lnTo>
                  <a:pt x="178594" y="11906"/>
                </a:lnTo>
                <a:cubicBezTo>
                  <a:pt x="178594" y="5321"/>
                  <a:pt x="173273" y="0"/>
                  <a:pt x="166688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8" name="Text 36"/>
          <p:cNvSpPr/>
          <p:nvPr/>
        </p:nvSpPr>
        <p:spPr>
          <a:xfrm>
            <a:off x="7126585" y="19050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Funcionalidades IA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888460" y="2286000"/>
            <a:ext cx="4772025" cy="952500"/>
          </a:xfrm>
          <a:custGeom>
            <a:avLst/>
            <a:gdLst/>
            <a:ahLst/>
            <a:cxnLst/>
            <a:rect l="l" t="t" r="r" b="b"/>
            <a:pathLst>
              <a:path w="4772025" h="952500">
                <a:moveTo>
                  <a:pt x="76200" y="0"/>
                </a:moveTo>
                <a:lnTo>
                  <a:pt x="4695825" y="0"/>
                </a:lnTo>
                <a:cubicBezTo>
                  <a:pt x="4737881" y="0"/>
                  <a:pt x="4772025" y="34144"/>
                  <a:pt x="4772025" y="76200"/>
                </a:cubicBezTo>
                <a:lnTo>
                  <a:pt x="4772025" y="876300"/>
                </a:lnTo>
                <a:cubicBezTo>
                  <a:pt x="4772025" y="918356"/>
                  <a:pt x="4737881" y="952500"/>
                  <a:pt x="4695825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7012285" y="24574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53042" y="-3006"/>
                </a:moveTo>
                <a:cubicBezTo>
                  <a:pt x="55245" y="-3929"/>
                  <a:pt x="57745" y="-3661"/>
                  <a:pt x="59740" y="-2351"/>
                </a:cubicBezTo>
                <a:lnTo>
                  <a:pt x="85874" y="14972"/>
                </a:lnTo>
                <a:lnTo>
                  <a:pt x="112008" y="-2351"/>
                </a:lnTo>
                <a:cubicBezTo>
                  <a:pt x="114002" y="-3661"/>
                  <a:pt x="116503" y="-3899"/>
                  <a:pt x="118705" y="-3006"/>
                </a:cubicBezTo>
                <a:cubicBezTo>
                  <a:pt x="120908" y="-2113"/>
                  <a:pt x="122456" y="-149"/>
                  <a:pt x="122932" y="2173"/>
                </a:cubicBezTo>
                <a:lnTo>
                  <a:pt x="129153" y="32891"/>
                </a:lnTo>
                <a:lnTo>
                  <a:pt x="159871" y="39112"/>
                </a:lnTo>
                <a:cubicBezTo>
                  <a:pt x="162193" y="39588"/>
                  <a:pt x="164157" y="41196"/>
                  <a:pt x="165050" y="43369"/>
                </a:cubicBezTo>
                <a:cubicBezTo>
                  <a:pt x="165943" y="45541"/>
                  <a:pt x="165705" y="48071"/>
                  <a:pt x="164396" y="50066"/>
                </a:cubicBezTo>
                <a:lnTo>
                  <a:pt x="147072" y="76200"/>
                </a:lnTo>
                <a:lnTo>
                  <a:pt x="164396" y="102334"/>
                </a:lnTo>
                <a:cubicBezTo>
                  <a:pt x="165705" y="104329"/>
                  <a:pt x="165943" y="106829"/>
                  <a:pt x="165050" y="109031"/>
                </a:cubicBezTo>
                <a:cubicBezTo>
                  <a:pt x="164157" y="111234"/>
                  <a:pt x="162193" y="112841"/>
                  <a:pt x="159871" y="113288"/>
                </a:cubicBezTo>
                <a:lnTo>
                  <a:pt x="129123" y="119479"/>
                </a:lnTo>
                <a:lnTo>
                  <a:pt x="122932" y="150227"/>
                </a:lnTo>
                <a:cubicBezTo>
                  <a:pt x="122456" y="152549"/>
                  <a:pt x="120848" y="154513"/>
                  <a:pt x="118676" y="155406"/>
                </a:cubicBezTo>
                <a:cubicBezTo>
                  <a:pt x="116503" y="156299"/>
                  <a:pt x="113973" y="156061"/>
                  <a:pt x="111978" y="154751"/>
                </a:cubicBezTo>
                <a:lnTo>
                  <a:pt x="85844" y="137428"/>
                </a:lnTo>
                <a:lnTo>
                  <a:pt x="59710" y="154751"/>
                </a:lnTo>
                <a:cubicBezTo>
                  <a:pt x="57716" y="156061"/>
                  <a:pt x="55215" y="156299"/>
                  <a:pt x="53013" y="155406"/>
                </a:cubicBezTo>
                <a:cubicBezTo>
                  <a:pt x="50810" y="154513"/>
                  <a:pt x="49203" y="152549"/>
                  <a:pt x="48756" y="150227"/>
                </a:cubicBezTo>
                <a:lnTo>
                  <a:pt x="42565" y="119479"/>
                </a:lnTo>
                <a:lnTo>
                  <a:pt x="11817" y="113258"/>
                </a:lnTo>
                <a:cubicBezTo>
                  <a:pt x="9495" y="112782"/>
                  <a:pt x="7531" y="111175"/>
                  <a:pt x="6638" y="109002"/>
                </a:cubicBezTo>
                <a:cubicBezTo>
                  <a:pt x="5745" y="106829"/>
                  <a:pt x="5983" y="104299"/>
                  <a:pt x="7293" y="102304"/>
                </a:cubicBezTo>
                <a:lnTo>
                  <a:pt x="24616" y="76200"/>
                </a:lnTo>
                <a:lnTo>
                  <a:pt x="7293" y="50066"/>
                </a:lnTo>
                <a:cubicBezTo>
                  <a:pt x="5983" y="48071"/>
                  <a:pt x="5745" y="45571"/>
                  <a:pt x="6638" y="43369"/>
                </a:cubicBezTo>
                <a:cubicBezTo>
                  <a:pt x="7531" y="41166"/>
                  <a:pt x="9495" y="39559"/>
                  <a:pt x="11817" y="39112"/>
                </a:cubicBezTo>
                <a:lnTo>
                  <a:pt x="42565" y="32921"/>
                </a:lnTo>
                <a:lnTo>
                  <a:pt x="48786" y="2173"/>
                </a:lnTo>
                <a:cubicBezTo>
                  <a:pt x="49262" y="-149"/>
                  <a:pt x="50869" y="-2113"/>
                  <a:pt x="53042" y="-3006"/>
                </a:cubicBezTo>
                <a:close/>
                <a:moveTo>
                  <a:pt x="61793" y="76200"/>
                </a:moveTo>
                <a:cubicBezTo>
                  <a:pt x="61793" y="67650"/>
                  <a:pt x="66355" y="59750"/>
                  <a:pt x="73759" y="55475"/>
                </a:cubicBezTo>
                <a:cubicBezTo>
                  <a:pt x="81164" y="51200"/>
                  <a:pt x="90286" y="51200"/>
                  <a:pt x="97691" y="55475"/>
                </a:cubicBezTo>
                <a:cubicBezTo>
                  <a:pt x="105095" y="59750"/>
                  <a:pt x="109657" y="67650"/>
                  <a:pt x="109657" y="76200"/>
                </a:cubicBezTo>
                <a:cubicBezTo>
                  <a:pt x="109657" y="89408"/>
                  <a:pt x="98933" y="100132"/>
                  <a:pt x="85725" y="100132"/>
                </a:cubicBezTo>
                <a:cubicBezTo>
                  <a:pt x="72517" y="100132"/>
                  <a:pt x="61793" y="89408"/>
                  <a:pt x="61793" y="76200"/>
                </a:cubicBezTo>
                <a:close/>
                <a:moveTo>
                  <a:pt x="123944" y="76200"/>
                </a:moveTo>
                <a:cubicBezTo>
                  <a:pt x="123944" y="55106"/>
                  <a:pt x="106819" y="37981"/>
                  <a:pt x="85725" y="37981"/>
                </a:cubicBezTo>
                <a:cubicBezTo>
                  <a:pt x="64631" y="37981"/>
                  <a:pt x="47506" y="55106"/>
                  <a:pt x="47506" y="76200"/>
                </a:cubicBezTo>
                <a:cubicBezTo>
                  <a:pt x="47506" y="89854"/>
                  <a:pt x="54790" y="102472"/>
                  <a:pt x="66615" y="109299"/>
                </a:cubicBezTo>
                <a:cubicBezTo>
                  <a:pt x="78440" y="116126"/>
                  <a:pt x="93010" y="116126"/>
                  <a:pt x="104835" y="109299"/>
                </a:cubicBezTo>
                <a:cubicBezTo>
                  <a:pt x="116660" y="102472"/>
                  <a:pt x="123944" y="89854"/>
                  <a:pt x="123944" y="7620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1" name="Text 39"/>
          <p:cNvSpPr/>
          <p:nvPr/>
        </p:nvSpPr>
        <p:spPr>
          <a:xfrm>
            <a:off x="7269460" y="240030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Sugerencia Diaria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002760" y="2743200"/>
            <a:ext cx="4610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 cena complementaria al menú escolar del día, evitando repetir ingredientes y respetando restricciones.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888460" y="3352800"/>
            <a:ext cx="4772025" cy="952500"/>
          </a:xfrm>
          <a:custGeom>
            <a:avLst/>
            <a:gdLst/>
            <a:ahLst/>
            <a:cxnLst/>
            <a:rect l="l" t="t" r="r" b="b"/>
            <a:pathLst>
              <a:path w="4772025" h="952500">
                <a:moveTo>
                  <a:pt x="76200" y="0"/>
                </a:moveTo>
                <a:lnTo>
                  <a:pt x="4695825" y="0"/>
                </a:lnTo>
                <a:cubicBezTo>
                  <a:pt x="4737881" y="0"/>
                  <a:pt x="4772025" y="34144"/>
                  <a:pt x="4772025" y="76200"/>
                </a:cubicBezTo>
                <a:lnTo>
                  <a:pt x="4772025" y="876300"/>
                </a:lnTo>
                <a:cubicBezTo>
                  <a:pt x="4772025" y="918356"/>
                  <a:pt x="4737881" y="952500"/>
                  <a:pt x="4695825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7031335" y="35242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38100" y="76200"/>
                </a:moveTo>
                <a:cubicBezTo>
                  <a:pt x="32831" y="76200"/>
                  <a:pt x="28575" y="80456"/>
                  <a:pt x="28575" y="85725"/>
                </a:cubicBezTo>
                <a:lnTo>
                  <a:pt x="28575" y="104775"/>
                </a:lnTo>
                <a:cubicBezTo>
                  <a:pt x="28575" y="110044"/>
                  <a:pt x="32831" y="114300"/>
                  <a:pt x="38100" y="114300"/>
                </a:cubicBezTo>
                <a:lnTo>
                  <a:pt x="95250" y="114300"/>
                </a:lnTo>
                <a:cubicBezTo>
                  <a:pt x="100519" y="114300"/>
                  <a:pt x="104775" y="110044"/>
                  <a:pt x="104775" y="104775"/>
                </a:cubicBezTo>
                <a:lnTo>
                  <a:pt x="104775" y="85725"/>
                </a:lnTo>
                <a:cubicBezTo>
                  <a:pt x="104775" y="80456"/>
                  <a:pt x="100519" y="76200"/>
                  <a:pt x="95250" y="76200"/>
                </a:cubicBezTo>
                <a:lnTo>
                  <a:pt x="38100" y="7620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5" name="Text 43"/>
          <p:cNvSpPr/>
          <p:nvPr/>
        </p:nvSpPr>
        <p:spPr>
          <a:xfrm>
            <a:off x="7269460" y="3467100"/>
            <a:ext cx="107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 Semanal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002760" y="3810000"/>
            <a:ext cx="4610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 planificación de 5 cenas con variedad nutricional, balanceando proteínas, carbohidratos y vegetales.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888460" y="4419600"/>
            <a:ext cx="4772025" cy="952500"/>
          </a:xfrm>
          <a:custGeom>
            <a:avLst/>
            <a:gdLst/>
            <a:ahLst/>
            <a:cxnLst/>
            <a:rect l="l" t="t" r="r" b="b"/>
            <a:pathLst>
              <a:path w="4772025" h="952500">
                <a:moveTo>
                  <a:pt x="76200" y="0"/>
                </a:moveTo>
                <a:lnTo>
                  <a:pt x="4695825" y="0"/>
                </a:lnTo>
                <a:cubicBezTo>
                  <a:pt x="4737881" y="0"/>
                  <a:pt x="4772025" y="34144"/>
                  <a:pt x="4772025" y="76200"/>
                </a:cubicBezTo>
                <a:lnTo>
                  <a:pt x="4772025" y="876300"/>
                </a:lnTo>
                <a:cubicBezTo>
                  <a:pt x="4772025" y="918356"/>
                  <a:pt x="4737881" y="952500"/>
                  <a:pt x="4695825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7002760" y="45910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7144" y="-4762"/>
                </a:moveTo>
                <a:cubicBezTo>
                  <a:pt x="3185" y="-4762"/>
                  <a:pt x="0" y="-1578"/>
                  <a:pt x="0" y="2381"/>
                </a:cubicBezTo>
                <a:cubicBezTo>
                  <a:pt x="0" y="6340"/>
                  <a:pt x="3185" y="9525"/>
                  <a:pt x="7144" y="9525"/>
                </a:cubicBezTo>
                <a:lnTo>
                  <a:pt x="20628" y="9525"/>
                </a:lnTo>
                <a:cubicBezTo>
                  <a:pt x="21788" y="9525"/>
                  <a:pt x="22771" y="10358"/>
                  <a:pt x="22979" y="11490"/>
                </a:cubicBezTo>
                <a:lnTo>
                  <a:pt x="38487" y="96709"/>
                </a:lnTo>
                <a:cubicBezTo>
                  <a:pt x="40332" y="106888"/>
                  <a:pt x="49203" y="114300"/>
                  <a:pt x="59561" y="114300"/>
                </a:cubicBezTo>
                <a:lnTo>
                  <a:pt x="135731" y="114300"/>
                </a:lnTo>
                <a:cubicBezTo>
                  <a:pt x="139690" y="114300"/>
                  <a:pt x="142875" y="111115"/>
                  <a:pt x="142875" y="107156"/>
                </a:cubicBezTo>
                <a:cubicBezTo>
                  <a:pt x="142875" y="103197"/>
                  <a:pt x="139690" y="100013"/>
                  <a:pt x="135731" y="100013"/>
                </a:cubicBezTo>
                <a:lnTo>
                  <a:pt x="59561" y="100013"/>
                </a:lnTo>
                <a:cubicBezTo>
                  <a:pt x="56108" y="100013"/>
                  <a:pt x="53161" y="97542"/>
                  <a:pt x="52536" y="94149"/>
                </a:cubicBezTo>
                <a:lnTo>
                  <a:pt x="51018" y="85725"/>
                </a:lnTo>
                <a:lnTo>
                  <a:pt x="141387" y="85725"/>
                </a:lnTo>
                <a:cubicBezTo>
                  <a:pt x="150555" y="85725"/>
                  <a:pt x="158413" y="79206"/>
                  <a:pt x="160109" y="70187"/>
                </a:cubicBezTo>
                <a:lnTo>
                  <a:pt x="169337" y="20806"/>
                </a:lnTo>
                <a:cubicBezTo>
                  <a:pt x="170438" y="14942"/>
                  <a:pt x="165943" y="9525"/>
                  <a:pt x="159960" y="9525"/>
                </a:cubicBezTo>
                <a:lnTo>
                  <a:pt x="37118" y="9525"/>
                </a:lnTo>
                <a:lnTo>
                  <a:pt x="36999" y="8930"/>
                </a:lnTo>
                <a:cubicBezTo>
                  <a:pt x="35570" y="1012"/>
                  <a:pt x="28664" y="-4762"/>
                  <a:pt x="20598" y="-4762"/>
                </a:cubicBezTo>
                <a:lnTo>
                  <a:pt x="7144" y="-4762"/>
                </a:lnTo>
                <a:close/>
                <a:moveTo>
                  <a:pt x="61912" y="152400"/>
                </a:moveTo>
                <a:cubicBezTo>
                  <a:pt x="69798" y="152400"/>
                  <a:pt x="76200" y="145998"/>
                  <a:pt x="76200" y="138113"/>
                </a:cubicBezTo>
                <a:cubicBezTo>
                  <a:pt x="76200" y="130227"/>
                  <a:pt x="69798" y="123825"/>
                  <a:pt x="61912" y="123825"/>
                </a:cubicBezTo>
                <a:cubicBezTo>
                  <a:pt x="54027" y="123825"/>
                  <a:pt x="47625" y="130227"/>
                  <a:pt x="47625" y="138113"/>
                </a:cubicBezTo>
                <a:cubicBezTo>
                  <a:pt x="47625" y="145998"/>
                  <a:pt x="54027" y="152400"/>
                  <a:pt x="61912" y="152400"/>
                </a:cubicBezTo>
                <a:close/>
                <a:moveTo>
                  <a:pt x="128588" y="152400"/>
                </a:moveTo>
                <a:cubicBezTo>
                  <a:pt x="136473" y="152400"/>
                  <a:pt x="142875" y="145998"/>
                  <a:pt x="142875" y="138113"/>
                </a:cubicBezTo>
                <a:cubicBezTo>
                  <a:pt x="142875" y="130227"/>
                  <a:pt x="136473" y="123825"/>
                  <a:pt x="128588" y="123825"/>
                </a:cubicBezTo>
                <a:cubicBezTo>
                  <a:pt x="120702" y="123825"/>
                  <a:pt x="114300" y="130227"/>
                  <a:pt x="114300" y="138113"/>
                </a:cubicBezTo>
                <a:cubicBezTo>
                  <a:pt x="114300" y="145998"/>
                  <a:pt x="120702" y="152400"/>
                  <a:pt x="128588" y="15240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9" name="Text 47"/>
          <p:cNvSpPr/>
          <p:nvPr/>
        </p:nvSpPr>
        <p:spPr>
          <a:xfrm>
            <a:off x="7269460" y="4533900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Lista de Compra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002760" y="4876800"/>
            <a:ext cx="4610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 lista categorizada (verduras, carnes, lácteos) a partir de cenas planificadas, ajustando cantidades.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739235" y="5641975"/>
            <a:ext cx="5064125" cy="1092200"/>
          </a:xfrm>
          <a:custGeom>
            <a:avLst/>
            <a:gdLst/>
            <a:ahLst/>
            <a:cxnLst/>
            <a:rect l="l" t="t" r="r" b="b"/>
            <a:pathLst>
              <a:path w="5064125" h="1092200">
                <a:moveTo>
                  <a:pt x="76203" y="0"/>
                </a:moveTo>
                <a:lnTo>
                  <a:pt x="4987922" y="0"/>
                </a:lnTo>
                <a:cubicBezTo>
                  <a:pt x="5030008" y="0"/>
                  <a:pt x="5064125" y="34117"/>
                  <a:pt x="5064125" y="76203"/>
                </a:cubicBezTo>
                <a:lnTo>
                  <a:pt x="5064125" y="1015997"/>
                </a:lnTo>
                <a:cubicBezTo>
                  <a:pt x="5064125" y="1058083"/>
                  <a:pt x="5030008" y="1092200"/>
                  <a:pt x="4987922" y="1092200"/>
                </a:cubicBezTo>
                <a:lnTo>
                  <a:pt x="76203" y="1092200"/>
                </a:lnTo>
                <a:cubicBezTo>
                  <a:pt x="34117" y="1092200"/>
                  <a:pt x="0" y="1058083"/>
                  <a:pt x="0" y="1015997"/>
                </a:cubicBezTo>
                <a:lnTo>
                  <a:pt x="0" y="76203"/>
                </a:lnTo>
                <a:cubicBezTo>
                  <a:pt x="0" y="34117"/>
                  <a:pt x="34117" y="0"/>
                  <a:pt x="76203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 w="8467">
            <a:solidFill>
              <a:srgbClr val="5E8B7E">
                <a:alpha val="40000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6918623" y="584517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3" name="Text 51"/>
          <p:cNvSpPr/>
          <p:nvPr/>
        </p:nvSpPr>
        <p:spPr>
          <a:xfrm>
            <a:off x="7113886" y="5797553"/>
            <a:ext cx="4619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Advertencia de Seguridad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94811" y="6140453"/>
            <a:ext cx="48196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Las sugerencias son 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orientativas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Un LLM 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es determinista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La responsabilidad final recae en los padres. Etiqueta 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"IA SUGERIDA"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 UI.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850" y="374850"/>
            <a:ext cx="1151727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spc="59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 / RESULTADOS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4850" y="674730"/>
            <a:ext cx="11667210" cy="449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42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Resultados y Métricas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4850" y="1199520"/>
            <a:ext cx="11536012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Cobertura de tests, calidad de código y rendimiento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4850" y="1574370"/>
            <a:ext cx="1199520" cy="37485"/>
          </a:xfrm>
          <a:custGeom>
            <a:avLst/>
            <a:gdLst/>
            <a:ahLst/>
            <a:cxnLst/>
            <a:rect l="l" t="t" r="r" b="b"/>
            <a:pathLst>
              <a:path w="1199520" h="37485">
                <a:moveTo>
                  <a:pt x="0" y="0"/>
                </a:moveTo>
                <a:lnTo>
                  <a:pt x="1199520" y="0"/>
                </a:lnTo>
                <a:lnTo>
                  <a:pt x="1199520" y="37485"/>
                </a:lnTo>
                <a:lnTo>
                  <a:pt x="0" y="37485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Shape 4"/>
          <p:cNvSpPr/>
          <p:nvPr/>
        </p:nvSpPr>
        <p:spPr>
          <a:xfrm>
            <a:off x="374850" y="1724311"/>
            <a:ext cx="5650865" cy="3186226"/>
          </a:xfrm>
          <a:custGeom>
            <a:avLst/>
            <a:gdLst/>
            <a:ahLst/>
            <a:cxnLst/>
            <a:rect l="l" t="t" r="r" b="b"/>
            <a:pathLst>
              <a:path w="5650865" h="3186226">
                <a:moveTo>
                  <a:pt x="74972" y="0"/>
                </a:moveTo>
                <a:lnTo>
                  <a:pt x="5575894" y="0"/>
                </a:lnTo>
                <a:cubicBezTo>
                  <a:pt x="5617299" y="0"/>
                  <a:pt x="5650865" y="33566"/>
                  <a:pt x="5650865" y="74972"/>
                </a:cubicBezTo>
                <a:lnTo>
                  <a:pt x="5650865" y="3111254"/>
                </a:lnTo>
                <a:cubicBezTo>
                  <a:pt x="5650865" y="3152660"/>
                  <a:pt x="5617299" y="3186226"/>
                  <a:pt x="5575894" y="3186226"/>
                </a:cubicBezTo>
                <a:lnTo>
                  <a:pt x="74972" y="3186226"/>
                </a:lnTo>
                <a:cubicBezTo>
                  <a:pt x="33566" y="3186226"/>
                  <a:pt x="0" y="3152660"/>
                  <a:pt x="0" y="3111254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48218" y="1911736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125414" y="3441"/>
                </a:moveTo>
                <a:cubicBezTo>
                  <a:pt x="120838" y="-1135"/>
                  <a:pt x="113407" y="-1135"/>
                  <a:pt x="108831" y="3441"/>
                </a:cubicBezTo>
                <a:cubicBezTo>
                  <a:pt x="104255" y="8017"/>
                  <a:pt x="104255" y="15448"/>
                  <a:pt x="108831" y="20024"/>
                </a:cubicBezTo>
                <a:lnTo>
                  <a:pt x="112272" y="23428"/>
                </a:lnTo>
                <a:lnTo>
                  <a:pt x="10286" y="125414"/>
                </a:lnTo>
                <a:cubicBezTo>
                  <a:pt x="3697" y="132003"/>
                  <a:pt x="0" y="140935"/>
                  <a:pt x="0" y="150270"/>
                </a:cubicBezTo>
                <a:lnTo>
                  <a:pt x="0" y="152283"/>
                </a:lnTo>
                <a:cubicBezTo>
                  <a:pt x="0" y="171684"/>
                  <a:pt x="15741" y="187425"/>
                  <a:pt x="35142" y="187425"/>
                </a:cubicBezTo>
                <a:lnTo>
                  <a:pt x="37156" y="187425"/>
                </a:lnTo>
                <a:cubicBezTo>
                  <a:pt x="46490" y="187425"/>
                  <a:pt x="55422" y="183728"/>
                  <a:pt x="62011" y="177139"/>
                </a:cubicBezTo>
                <a:lnTo>
                  <a:pt x="163997" y="75153"/>
                </a:lnTo>
                <a:lnTo>
                  <a:pt x="167438" y="78594"/>
                </a:lnTo>
                <a:cubicBezTo>
                  <a:pt x="172014" y="83170"/>
                  <a:pt x="179445" y="83170"/>
                  <a:pt x="184021" y="78594"/>
                </a:cubicBezTo>
                <a:cubicBezTo>
                  <a:pt x="188596" y="74018"/>
                  <a:pt x="188596" y="66587"/>
                  <a:pt x="184021" y="62011"/>
                </a:cubicBezTo>
                <a:lnTo>
                  <a:pt x="125450" y="3441"/>
                </a:lnTo>
                <a:close/>
                <a:moveTo>
                  <a:pt x="75153" y="93713"/>
                </a:moveTo>
                <a:lnTo>
                  <a:pt x="128855" y="40011"/>
                </a:lnTo>
                <a:lnTo>
                  <a:pt x="147414" y="58570"/>
                </a:lnTo>
                <a:lnTo>
                  <a:pt x="112272" y="93713"/>
                </a:lnTo>
                <a:lnTo>
                  <a:pt x="75116" y="93713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" name="Text 6"/>
          <p:cNvSpPr/>
          <p:nvPr/>
        </p:nvSpPr>
        <p:spPr>
          <a:xfrm>
            <a:off x="759071" y="1874251"/>
            <a:ext cx="5210417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Frontend (170 tests)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790" y="2249101"/>
            <a:ext cx="2614580" cy="974610"/>
          </a:xfrm>
          <a:custGeom>
            <a:avLst/>
            <a:gdLst/>
            <a:ahLst/>
            <a:cxnLst/>
            <a:rect l="l" t="t" r="r" b="b"/>
            <a:pathLst>
              <a:path w="2614580" h="974610">
                <a:moveTo>
                  <a:pt x="74967" y="0"/>
                </a:moveTo>
                <a:lnTo>
                  <a:pt x="2539613" y="0"/>
                </a:lnTo>
                <a:cubicBezTo>
                  <a:pt x="2581016" y="0"/>
                  <a:pt x="2614580" y="33564"/>
                  <a:pt x="2614580" y="74967"/>
                </a:cubicBezTo>
                <a:lnTo>
                  <a:pt x="2614580" y="899643"/>
                </a:lnTo>
                <a:cubicBezTo>
                  <a:pt x="2614580" y="941046"/>
                  <a:pt x="2581016" y="974610"/>
                  <a:pt x="2539613" y="974610"/>
                </a:cubicBezTo>
                <a:lnTo>
                  <a:pt x="74967" y="974610"/>
                </a:lnTo>
                <a:cubicBezTo>
                  <a:pt x="33564" y="974610"/>
                  <a:pt x="0" y="941046"/>
                  <a:pt x="0" y="899643"/>
                </a:cubicBezTo>
                <a:lnTo>
                  <a:pt x="0" y="74967"/>
                </a:lnTo>
                <a:cubicBezTo>
                  <a:pt x="0" y="33564"/>
                  <a:pt x="33564" y="0"/>
                  <a:pt x="7496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52904" y="2361556"/>
            <a:ext cx="255835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21.71%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4446" y="2773891"/>
            <a:ext cx="2455268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Statements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9131" y="2961316"/>
            <a:ext cx="2445897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Umbral: 18%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54949" y="2249101"/>
            <a:ext cx="2614580" cy="974610"/>
          </a:xfrm>
          <a:custGeom>
            <a:avLst/>
            <a:gdLst/>
            <a:ahLst/>
            <a:cxnLst/>
            <a:rect l="l" t="t" r="r" b="b"/>
            <a:pathLst>
              <a:path w="2614580" h="974610">
                <a:moveTo>
                  <a:pt x="74967" y="0"/>
                </a:moveTo>
                <a:lnTo>
                  <a:pt x="2539613" y="0"/>
                </a:lnTo>
                <a:cubicBezTo>
                  <a:pt x="2581016" y="0"/>
                  <a:pt x="2614580" y="33564"/>
                  <a:pt x="2614580" y="74967"/>
                </a:cubicBezTo>
                <a:lnTo>
                  <a:pt x="2614580" y="899643"/>
                </a:lnTo>
                <a:cubicBezTo>
                  <a:pt x="2614580" y="941046"/>
                  <a:pt x="2581016" y="974610"/>
                  <a:pt x="2539613" y="974610"/>
                </a:cubicBezTo>
                <a:lnTo>
                  <a:pt x="74967" y="974610"/>
                </a:lnTo>
                <a:cubicBezTo>
                  <a:pt x="33564" y="974610"/>
                  <a:pt x="0" y="941046"/>
                  <a:pt x="0" y="899643"/>
                </a:cubicBezTo>
                <a:lnTo>
                  <a:pt x="0" y="74967"/>
                </a:lnTo>
                <a:cubicBezTo>
                  <a:pt x="0" y="33564"/>
                  <a:pt x="33564" y="0"/>
                  <a:pt x="7496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3283062" y="2361556"/>
            <a:ext cx="255835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85.96%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334604" y="2773891"/>
            <a:ext cx="2455268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Branches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39290" y="2961316"/>
            <a:ext cx="2445897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Umbral: 80%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4790" y="3336166"/>
            <a:ext cx="2614580" cy="974610"/>
          </a:xfrm>
          <a:custGeom>
            <a:avLst/>
            <a:gdLst/>
            <a:ahLst/>
            <a:cxnLst/>
            <a:rect l="l" t="t" r="r" b="b"/>
            <a:pathLst>
              <a:path w="2614580" h="974610">
                <a:moveTo>
                  <a:pt x="74967" y="0"/>
                </a:moveTo>
                <a:lnTo>
                  <a:pt x="2539613" y="0"/>
                </a:lnTo>
                <a:cubicBezTo>
                  <a:pt x="2581016" y="0"/>
                  <a:pt x="2614580" y="33564"/>
                  <a:pt x="2614580" y="74967"/>
                </a:cubicBezTo>
                <a:lnTo>
                  <a:pt x="2614580" y="899643"/>
                </a:lnTo>
                <a:cubicBezTo>
                  <a:pt x="2614580" y="941046"/>
                  <a:pt x="2581016" y="974610"/>
                  <a:pt x="2539613" y="974610"/>
                </a:cubicBezTo>
                <a:lnTo>
                  <a:pt x="74967" y="974610"/>
                </a:lnTo>
                <a:cubicBezTo>
                  <a:pt x="33564" y="974610"/>
                  <a:pt x="0" y="941046"/>
                  <a:pt x="0" y="899643"/>
                </a:cubicBezTo>
                <a:lnTo>
                  <a:pt x="0" y="74967"/>
                </a:lnTo>
                <a:cubicBezTo>
                  <a:pt x="0" y="33564"/>
                  <a:pt x="33564" y="0"/>
                  <a:pt x="7496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52904" y="3448621"/>
            <a:ext cx="255835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72.34%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4446" y="3860956"/>
            <a:ext cx="2455268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09131" y="4048381"/>
            <a:ext cx="2445897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Umbral: 65%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254949" y="3336166"/>
            <a:ext cx="2614580" cy="974610"/>
          </a:xfrm>
          <a:custGeom>
            <a:avLst/>
            <a:gdLst/>
            <a:ahLst/>
            <a:cxnLst/>
            <a:rect l="l" t="t" r="r" b="b"/>
            <a:pathLst>
              <a:path w="2614580" h="974610">
                <a:moveTo>
                  <a:pt x="74967" y="0"/>
                </a:moveTo>
                <a:lnTo>
                  <a:pt x="2539613" y="0"/>
                </a:lnTo>
                <a:cubicBezTo>
                  <a:pt x="2581016" y="0"/>
                  <a:pt x="2614580" y="33564"/>
                  <a:pt x="2614580" y="74967"/>
                </a:cubicBezTo>
                <a:lnTo>
                  <a:pt x="2614580" y="899643"/>
                </a:lnTo>
                <a:cubicBezTo>
                  <a:pt x="2614580" y="941046"/>
                  <a:pt x="2581016" y="974610"/>
                  <a:pt x="2539613" y="974610"/>
                </a:cubicBezTo>
                <a:lnTo>
                  <a:pt x="74967" y="974610"/>
                </a:lnTo>
                <a:cubicBezTo>
                  <a:pt x="33564" y="974610"/>
                  <a:pt x="0" y="941046"/>
                  <a:pt x="0" y="899643"/>
                </a:cubicBezTo>
                <a:lnTo>
                  <a:pt x="0" y="74967"/>
                </a:lnTo>
                <a:cubicBezTo>
                  <a:pt x="0" y="33564"/>
                  <a:pt x="33564" y="0"/>
                  <a:pt x="7496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3283062" y="3448621"/>
            <a:ext cx="255835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21.71%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334604" y="3860956"/>
            <a:ext cx="2455268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339290" y="4048381"/>
            <a:ext cx="2445897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Umbral: 18%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24790" y="4423231"/>
            <a:ext cx="5350985" cy="337365"/>
          </a:xfrm>
          <a:custGeom>
            <a:avLst/>
            <a:gdLst/>
            <a:ahLst/>
            <a:cxnLst/>
            <a:rect l="l" t="t" r="r" b="b"/>
            <a:pathLst>
              <a:path w="5350985" h="337365">
                <a:moveTo>
                  <a:pt x="37485" y="0"/>
                </a:moveTo>
                <a:lnTo>
                  <a:pt x="5313501" y="0"/>
                </a:lnTo>
                <a:cubicBezTo>
                  <a:pt x="5334203" y="0"/>
                  <a:pt x="5350985" y="16782"/>
                  <a:pt x="5350985" y="37485"/>
                </a:cubicBezTo>
                <a:lnTo>
                  <a:pt x="5350985" y="299880"/>
                </a:lnTo>
                <a:cubicBezTo>
                  <a:pt x="5350985" y="320583"/>
                  <a:pt x="5334203" y="337365"/>
                  <a:pt x="5313501" y="337365"/>
                </a:cubicBezTo>
                <a:lnTo>
                  <a:pt x="37485" y="337365"/>
                </a:lnTo>
                <a:cubicBezTo>
                  <a:pt x="16796" y="337365"/>
                  <a:pt x="0" y="320569"/>
                  <a:pt x="0" y="299880"/>
                </a:cubicBezTo>
                <a:lnTo>
                  <a:pt x="0" y="37485"/>
                </a:lnTo>
                <a:cubicBezTo>
                  <a:pt x="0" y="16796"/>
                  <a:pt x="16796" y="0"/>
                  <a:pt x="37485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18503" y="4523194"/>
            <a:ext cx="131198" cy="131198"/>
          </a:xfrm>
          <a:custGeom>
            <a:avLst/>
            <a:gdLst/>
            <a:ahLst/>
            <a:cxnLst/>
            <a:rect l="l" t="t" r="r" b="b"/>
            <a:pathLst>
              <a:path w="131198" h="131198">
                <a:moveTo>
                  <a:pt x="65599" y="131198"/>
                </a:moveTo>
                <a:cubicBezTo>
                  <a:pt x="101804" y="131198"/>
                  <a:pt x="131198" y="101804"/>
                  <a:pt x="131198" y="65599"/>
                </a:cubicBezTo>
                <a:cubicBezTo>
                  <a:pt x="131198" y="29394"/>
                  <a:pt x="101804" y="0"/>
                  <a:pt x="65599" y="0"/>
                </a:cubicBezTo>
                <a:cubicBezTo>
                  <a:pt x="29394" y="0"/>
                  <a:pt x="0" y="29394"/>
                  <a:pt x="0" y="65599"/>
                </a:cubicBezTo>
                <a:cubicBezTo>
                  <a:pt x="0" y="101804"/>
                  <a:pt x="29394" y="131198"/>
                  <a:pt x="65599" y="131198"/>
                </a:cubicBezTo>
                <a:close/>
                <a:moveTo>
                  <a:pt x="57399" y="40999"/>
                </a:moveTo>
                <a:cubicBezTo>
                  <a:pt x="57399" y="36474"/>
                  <a:pt x="61073" y="32799"/>
                  <a:pt x="65599" y="32799"/>
                </a:cubicBezTo>
                <a:cubicBezTo>
                  <a:pt x="70124" y="32799"/>
                  <a:pt x="73799" y="36474"/>
                  <a:pt x="73799" y="40999"/>
                </a:cubicBezTo>
                <a:cubicBezTo>
                  <a:pt x="73799" y="45525"/>
                  <a:pt x="70124" y="49199"/>
                  <a:pt x="65599" y="49199"/>
                </a:cubicBezTo>
                <a:cubicBezTo>
                  <a:pt x="61073" y="49199"/>
                  <a:pt x="57399" y="45525"/>
                  <a:pt x="57399" y="40999"/>
                </a:cubicBezTo>
                <a:close/>
                <a:moveTo>
                  <a:pt x="55349" y="57399"/>
                </a:moveTo>
                <a:lnTo>
                  <a:pt x="67649" y="57399"/>
                </a:lnTo>
                <a:cubicBezTo>
                  <a:pt x="71057" y="57399"/>
                  <a:pt x="73799" y="60141"/>
                  <a:pt x="73799" y="63549"/>
                </a:cubicBezTo>
                <a:lnTo>
                  <a:pt x="73799" y="86098"/>
                </a:lnTo>
                <a:lnTo>
                  <a:pt x="75849" y="86098"/>
                </a:lnTo>
                <a:cubicBezTo>
                  <a:pt x="79257" y="86098"/>
                  <a:pt x="81998" y="88840"/>
                  <a:pt x="81998" y="92248"/>
                </a:cubicBezTo>
                <a:cubicBezTo>
                  <a:pt x="81998" y="95656"/>
                  <a:pt x="79257" y="98398"/>
                  <a:pt x="75849" y="98398"/>
                </a:cubicBezTo>
                <a:lnTo>
                  <a:pt x="55349" y="98398"/>
                </a:lnTo>
                <a:cubicBezTo>
                  <a:pt x="51941" y="98398"/>
                  <a:pt x="49199" y="95656"/>
                  <a:pt x="49199" y="92248"/>
                </a:cubicBezTo>
                <a:cubicBezTo>
                  <a:pt x="49199" y="88840"/>
                  <a:pt x="51941" y="86098"/>
                  <a:pt x="55349" y="86098"/>
                </a:cubicBezTo>
                <a:lnTo>
                  <a:pt x="61499" y="86098"/>
                </a:lnTo>
                <a:lnTo>
                  <a:pt x="61499" y="69699"/>
                </a:lnTo>
                <a:lnTo>
                  <a:pt x="55349" y="69699"/>
                </a:lnTo>
                <a:cubicBezTo>
                  <a:pt x="51941" y="69699"/>
                  <a:pt x="49199" y="66957"/>
                  <a:pt x="49199" y="63549"/>
                </a:cubicBezTo>
                <a:cubicBezTo>
                  <a:pt x="49199" y="60141"/>
                  <a:pt x="51941" y="57399"/>
                  <a:pt x="55349" y="57399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7" name="Text 25"/>
          <p:cNvSpPr/>
          <p:nvPr/>
        </p:nvSpPr>
        <p:spPr>
          <a:xfrm>
            <a:off x="823763" y="4498201"/>
            <a:ext cx="5042642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Nota: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Módulos de lógica pura (services, utils) tienen </a:t>
            </a:r>
            <a:pPr>
              <a:lnSpc>
                <a:spcPct val="120000"/>
              </a:lnSpc>
            </a:pPr>
            <a:r>
              <a:rPr lang="en-US" sz="1033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 cobertura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74850" y="5022992"/>
            <a:ext cx="5650865" cy="1274490"/>
          </a:xfrm>
          <a:custGeom>
            <a:avLst/>
            <a:gdLst/>
            <a:ahLst/>
            <a:cxnLst/>
            <a:rect l="l" t="t" r="r" b="b"/>
            <a:pathLst>
              <a:path w="5650865" h="1274490">
                <a:moveTo>
                  <a:pt x="74966" y="0"/>
                </a:moveTo>
                <a:lnTo>
                  <a:pt x="5575900" y="0"/>
                </a:lnTo>
                <a:cubicBezTo>
                  <a:pt x="5617302" y="0"/>
                  <a:pt x="5650865" y="33563"/>
                  <a:pt x="5650865" y="74966"/>
                </a:cubicBezTo>
                <a:lnTo>
                  <a:pt x="5650865" y="1199525"/>
                </a:lnTo>
                <a:cubicBezTo>
                  <a:pt x="5650865" y="1240927"/>
                  <a:pt x="5617302" y="1274490"/>
                  <a:pt x="5575900" y="1274490"/>
                </a:cubicBezTo>
                <a:lnTo>
                  <a:pt x="74966" y="1274490"/>
                </a:lnTo>
                <a:cubicBezTo>
                  <a:pt x="33563" y="1274490"/>
                  <a:pt x="0" y="1240927"/>
                  <a:pt x="0" y="1199525"/>
                </a:cubicBezTo>
                <a:lnTo>
                  <a:pt x="0" y="74966"/>
                </a:lnTo>
                <a:cubicBezTo>
                  <a:pt x="0" y="33591"/>
                  <a:pt x="33591" y="0"/>
                  <a:pt x="74966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59932" y="5210417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105427" y="0"/>
                </a:moveTo>
                <a:lnTo>
                  <a:pt x="46856" y="0"/>
                </a:lnTo>
                <a:cubicBezTo>
                  <a:pt x="40377" y="0"/>
                  <a:pt x="35142" y="5235"/>
                  <a:pt x="35142" y="11714"/>
                </a:cubicBezTo>
                <a:cubicBezTo>
                  <a:pt x="35142" y="18193"/>
                  <a:pt x="40377" y="23428"/>
                  <a:pt x="46856" y="23428"/>
                </a:cubicBezTo>
                <a:lnTo>
                  <a:pt x="46856" y="78887"/>
                </a:lnTo>
                <a:lnTo>
                  <a:pt x="2745" y="156053"/>
                </a:lnTo>
                <a:cubicBezTo>
                  <a:pt x="952" y="159238"/>
                  <a:pt x="0" y="162789"/>
                  <a:pt x="0" y="166450"/>
                </a:cubicBezTo>
                <a:cubicBezTo>
                  <a:pt x="0" y="178054"/>
                  <a:pt x="9371" y="187425"/>
                  <a:pt x="20975" y="187425"/>
                </a:cubicBezTo>
                <a:lnTo>
                  <a:pt x="143021" y="187425"/>
                </a:lnTo>
                <a:cubicBezTo>
                  <a:pt x="154589" y="187425"/>
                  <a:pt x="163997" y="178054"/>
                  <a:pt x="163997" y="166450"/>
                </a:cubicBezTo>
                <a:cubicBezTo>
                  <a:pt x="163997" y="162789"/>
                  <a:pt x="163045" y="159201"/>
                  <a:pt x="161251" y="156053"/>
                </a:cubicBezTo>
                <a:lnTo>
                  <a:pt x="117141" y="78887"/>
                </a:lnTo>
                <a:lnTo>
                  <a:pt x="117141" y="23428"/>
                </a:lnTo>
                <a:cubicBezTo>
                  <a:pt x="123620" y="23428"/>
                  <a:pt x="128855" y="18193"/>
                  <a:pt x="128855" y="11714"/>
                </a:cubicBezTo>
                <a:cubicBezTo>
                  <a:pt x="128855" y="5235"/>
                  <a:pt x="123620" y="0"/>
                  <a:pt x="117141" y="0"/>
                </a:cubicBezTo>
                <a:lnTo>
                  <a:pt x="105427" y="0"/>
                </a:lnTo>
                <a:close/>
                <a:moveTo>
                  <a:pt x="70284" y="78887"/>
                </a:moveTo>
                <a:lnTo>
                  <a:pt x="70284" y="23428"/>
                </a:lnTo>
                <a:lnTo>
                  <a:pt x="93713" y="23428"/>
                </a:lnTo>
                <a:lnTo>
                  <a:pt x="93713" y="78887"/>
                </a:lnTo>
                <a:cubicBezTo>
                  <a:pt x="93713" y="82950"/>
                  <a:pt x="94774" y="86977"/>
                  <a:pt x="96787" y="90528"/>
                </a:cubicBezTo>
                <a:lnTo>
                  <a:pt x="112016" y="117141"/>
                </a:lnTo>
                <a:lnTo>
                  <a:pt x="51981" y="117141"/>
                </a:lnTo>
                <a:lnTo>
                  <a:pt x="67209" y="90528"/>
                </a:lnTo>
                <a:cubicBezTo>
                  <a:pt x="69223" y="86977"/>
                  <a:pt x="70284" y="82987"/>
                  <a:pt x="70284" y="78887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0" name="Text 28"/>
          <p:cNvSpPr/>
          <p:nvPr/>
        </p:nvSpPr>
        <p:spPr>
          <a:xfrm>
            <a:off x="759071" y="5172932"/>
            <a:ext cx="5210417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Backend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5382" y="5547782"/>
            <a:ext cx="1199520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50%+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56924" y="5960117"/>
            <a:ext cx="109643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Cobertura mínima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345937" y="5622752"/>
            <a:ext cx="9371" cy="449820"/>
          </a:xfrm>
          <a:custGeom>
            <a:avLst/>
            <a:gdLst/>
            <a:ahLst/>
            <a:cxnLst/>
            <a:rect l="l" t="t" r="r" b="b"/>
            <a:pathLst>
              <a:path w="9371" h="449820">
                <a:moveTo>
                  <a:pt x="0" y="0"/>
                </a:moveTo>
                <a:lnTo>
                  <a:pt x="9371" y="0"/>
                </a:lnTo>
                <a:lnTo>
                  <a:pt x="9371" y="449820"/>
                </a:lnTo>
                <a:lnTo>
                  <a:pt x="0" y="44982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34" name="Text 32"/>
          <p:cNvSpPr/>
          <p:nvPr/>
        </p:nvSpPr>
        <p:spPr>
          <a:xfrm>
            <a:off x="2801029" y="5547782"/>
            <a:ext cx="880898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2852570" y="5960117"/>
            <a:ext cx="7778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 Integration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123547" y="5622752"/>
            <a:ext cx="9371" cy="449820"/>
          </a:xfrm>
          <a:custGeom>
            <a:avLst/>
            <a:gdLst/>
            <a:ahLst/>
            <a:cxnLst/>
            <a:rect l="l" t="t" r="r" b="b"/>
            <a:pathLst>
              <a:path w="9371" h="449820">
                <a:moveTo>
                  <a:pt x="0" y="0"/>
                </a:moveTo>
                <a:lnTo>
                  <a:pt x="9371" y="0"/>
                </a:lnTo>
                <a:lnTo>
                  <a:pt x="9371" y="449820"/>
                </a:lnTo>
                <a:lnTo>
                  <a:pt x="0" y="44982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37" name="Text 35"/>
          <p:cNvSpPr/>
          <p:nvPr/>
        </p:nvSpPr>
        <p:spPr>
          <a:xfrm>
            <a:off x="4578638" y="5547782"/>
            <a:ext cx="1115179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56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pytest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630180" y="5960117"/>
            <a:ext cx="101209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 testcontainers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172532" y="1724311"/>
            <a:ext cx="5650865" cy="2211616"/>
          </a:xfrm>
          <a:custGeom>
            <a:avLst/>
            <a:gdLst/>
            <a:ahLst/>
            <a:cxnLst/>
            <a:rect l="l" t="t" r="r" b="b"/>
            <a:pathLst>
              <a:path w="5650865" h="2211616">
                <a:moveTo>
                  <a:pt x="74974" y="0"/>
                </a:moveTo>
                <a:lnTo>
                  <a:pt x="5575892" y="0"/>
                </a:lnTo>
                <a:cubicBezTo>
                  <a:pt x="5617299" y="0"/>
                  <a:pt x="5650865" y="33567"/>
                  <a:pt x="5650865" y="74974"/>
                </a:cubicBezTo>
                <a:lnTo>
                  <a:pt x="5650865" y="2136642"/>
                </a:lnTo>
                <a:cubicBezTo>
                  <a:pt x="5650865" y="2178049"/>
                  <a:pt x="5617299" y="2211616"/>
                  <a:pt x="5575892" y="2211616"/>
                </a:cubicBezTo>
                <a:lnTo>
                  <a:pt x="74974" y="2211616"/>
                </a:lnTo>
                <a:cubicBezTo>
                  <a:pt x="33567" y="2211616"/>
                  <a:pt x="0" y="2178049"/>
                  <a:pt x="0" y="2136642"/>
                </a:cubicBezTo>
                <a:lnTo>
                  <a:pt x="0" y="74974"/>
                </a:lnTo>
                <a:cubicBezTo>
                  <a:pt x="0" y="33595"/>
                  <a:pt x="33595" y="0"/>
                  <a:pt x="74974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345900" y="1911736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46856" y="117141"/>
                </a:moveTo>
                <a:lnTo>
                  <a:pt x="8969" y="117141"/>
                </a:lnTo>
                <a:cubicBezTo>
                  <a:pt x="-146" y="117141"/>
                  <a:pt x="-5747" y="107220"/>
                  <a:pt x="-1062" y="99387"/>
                </a:cubicBezTo>
                <a:lnTo>
                  <a:pt x="18303" y="67100"/>
                </a:lnTo>
                <a:cubicBezTo>
                  <a:pt x="21488" y="61792"/>
                  <a:pt x="27199" y="58570"/>
                  <a:pt x="33385" y="58570"/>
                </a:cubicBezTo>
                <a:lnTo>
                  <a:pt x="68161" y="58570"/>
                </a:lnTo>
                <a:cubicBezTo>
                  <a:pt x="96019" y="11385"/>
                  <a:pt x="137567" y="9005"/>
                  <a:pt x="165351" y="13069"/>
                </a:cubicBezTo>
                <a:cubicBezTo>
                  <a:pt x="170037" y="13764"/>
                  <a:pt x="173698" y="17425"/>
                  <a:pt x="174357" y="22074"/>
                </a:cubicBezTo>
                <a:cubicBezTo>
                  <a:pt x="178420" y="49858"/>
                  <a:pt x="176040" y="91406"/>
                  <a:pt x="128855" y="119264"/>
                </a:cubicBezTo>
                <a:lnTo>
                  <a:pt x="128855" y="154040"/>
                </a:lnTo>
                <a:cubicBezTo>
                  <a:pt x="128855" y="160226"/>
                  <a:pt x="125633" y="165937"/>
                  <a:pt x="120325" y="169122"/>
                </a:cubicBezTo>
                <a:lnTo>
                  <a:pt x="88039" y="188487"/>
                </a:lnTo>
                <a:cubicBezTo>
                  <a:pt x="80241" y="193172"/>
                  <a:pt x="70284" y="187535"/>
                  <a:pt x="70284" y="178456"/>
                </a:cubicBezTo>
                <a:lnTo>
                  <a:pt x="70284" y="140569"/>
                </a:lnTo>
                <a:cubicBezTo>
                  <a:pt x="70284" y="127647"/>
                  <a:pt x="59778" y="117141"/>
                  <a:pt x="46856" y="117141"/>
                </a:cubicBezTo>
                <a:lnTo>
                  <a:pt x="46820" y="117141"/>
                </a:lnTo>
                <a:close/>
                <a:moveTo>
                  <a:pt x="146426" y="58570"/>
                </a:moveTo>
                <a:cubicBezTo>
                  <a:pt x="146426" y="48873"/>
                  <a:pt x="138552" y="40999"/>
                  <a:pt x="128855" y="40999"/>
                </a:cubicBezTo>
                <a:cubicBezTo>
                  <a:pt x="119157" y="40999"/>
                  <a:pt x="111284" y="48873"/>
                  <a:pt x="111284" y="58570"/>
                </a:cubicBezTo>
                <a:cubicBezTo>
                  <a:pt x="111284" y="68268"/>
                  <a:pt x="119157" y="76141"/>
                  <a:pt x="128855" y="76141"/>
                </a:cubicBezTo>
                <a:cubicBezTo>
                  <a:pt x="138552" y="76141"/>
                  <a:pt x="146426" y="68268"/>
                  <a:pt x="146426" y="5857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1" name="Text 39"/>
          <p:cNvSpPr/>
          <p:nvPr/>
        </p:nvSpPr>
        <p:spPr>
          <a:xfrm>
            <a:off x="6556753" y="1874251"/>
            <a:ext cx="5210417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CI/CD Pipelines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22472" y="2249101"/>
            <a:ext cx="5350985" cy="712215"/>
          </a:xfrm>
          <a:custGeom>
            <a:avLst/>
            <a:gdLst/>
            <a:ahLst/>
            <a:cxnLst/>
            <a:rect l="l" t="t" r="r" b="b"/>
            <a:pathLst>
              <a:path w="5350985" h="712215">
                <a:moveTo>
                  <a:pt x="74968" y="0"/>
                </a:moveTo>
                <a:lnTo>
                  <a:pt x="5276018" y="0"/>
                </a:lnTo>
                <a:cubicBezTo>
                  <a:pt x="5317421" y="0"/>
                  <a:pt x="5350985" y="33564"/>
                  <a:pt x="5350985" y="74968"/>
                </a:cubicBezTo>
                <a:lnTo>
                  <a:pt x="5350985" y="637247"/>
                </a:lnTo>
                <a:cubicBezTo>
                  <a:pt x="5350985" y="678651"/>
                  <a:pt x="5317421" y="712215"/>
                  <a:pt x="5276018" y="712215"/>
                </a:cubicBezTo>
                <a:lnTo>
                  <a:pt x="74968" y="712215"/>
                </a:lnTo>
                <a:cubicBezTo>
                  <a:pt x="33564" y="712215"/>
                  <a:pt x="0" y="678651"/>
                  <a:pt x="0" y="637247"/>
                </a:cubicBezTo>
                <a:lnTo>
                  <a:pt x="0" y="74968"/>
                </a:lnTo>
                <a:cubicBezTo>
                  <a:pt x="0" y="33592"/>
                  <a:pt x="33592" y="0"/>
                  <a:pt x="7496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453670" y="2399041"/>
            <a:ext cx="149940" cy="149940"/>
          </a:xfrm>
          <a:custGeom>
            <a:avLst/>
            <a:gdLst/>
            <a:ahLst/>
            <a:cxnLst/>
            <a:rect l="l" t="t" r="r" b="b"/>
            <a:pathLst>
              <a:path w="149940" h="149940">
                <a:moveTo>
                  <a:pt x="50927" y="116379"/>
                </a:moveTo>
                <a:cubicBezTo>
                  <a:pt x="50927" y="116965"/>
                  <a:pt x="50253" y="117434"/>
                  <a:pt x="49404" y="117434"/>
                </a:cubicBezTo>
                <a:cubicBezTo>
                  <a:pt x="48438" y="117521"/>
                  <a:pt x="47764" y="117053"/>
                  <a:pt x="47764" y="116379"/>
                </a:cubicBezTo>
                <a:cubicBezTo>
                  <a:pt x="47764" y="115794"/>
                  <a:pt x="48438" y="115325"/>
                  <a:pt x="49287" y="115325"/>
                </a:cubicBezTo>
                <a:cubicBezTo>
                  <a:pt x="50165" y="115237"/>
                  <a:pt x="50927" y="115706"/>
                  <a:pt x="50927" y="116379"/>
                </a:cubicBezTo>
                <a:close/>
                <a:moveTo>
                  <a:pt x="41819" y="115061"/>
                </a:moveTo>
                <a:cubicBezTo>
                  <a:pt x="41614" y="115647"/>
                  <a:pt x="42200" y="116321"/>
                  <a:pt x="43078" y="116496"/>
                </a:cubicBezTo>
                <a:cubicBezTo>
                  <a:pt x="43840" y="116789"/>
                  <a:pt x="44718" y="116496"/>
                  <a:pt x="44894" y="115911"/>
                </a:cubicBezTo>
                <a:cubicBezTo>
                  <a:pt x="45070" y="115325"/>
                  <a:pt x="44513" y="114651"/>
                  <a:pt x="43635" y="114388"/>
                </a:cubicBezTo>
                <a:cubicBezTo>
                  <a:pt x="42873" y="114183"/>
                  <a:pt x="42024" y="114476"/>
                  <a:pt x="41819" y="115061"/>
                </a:cubicBezTo>
                <a:close/>
                <a:moveTo>
                  <a:pt x="54763" y="114564"/>
                </a:moveTo>
                <a:cubicBezTo>
                  <a:pt x="53914" y="114769"/>
                  <a:pt x="53328" y="115325"/>
                  <a:pt x="53416" y="115999"/>
                </a:cubicBezTo>
                <a:cubicBezTo>
                  <a:pt x="53504" y="116584"/>
                  <a:pt x="54265" y="116965"/>
                  <a:pt x="55144" y="116760"/>
                </a:cubicBezTo>
                <a:cubicBezTo>
                  <a:pt x="55993" y="116555"/>
                  <a:pt x="56579" y="115999"/>
                  <a:pt x="56491" y="115413"/>
                </a:cubicBezTo>
                <a:cubicBezTo>
                  <a:pt x="56403" y="114856"/>
                  <a:pt x="55613" y="114476"/>
                  <a:pt x="54763" y="114564"/>
                </a:cubicBezTo>
                <a:close/>
                <a:moveTo>
                  <a:pt x="74033" y="2343"/>
                </a:moveTo>
                <a:cubicBezTo>
                  <a:pt x="33414" y="2343"/>
                  <a:pt x="2343" y="33180"/>
                  <a:pt x="2343" y="73799"/>
                </a:cubicBezTo>
                <a:cubicBezTo>
                  <a:pt x="2343" y="106276"/>
                  <a:pt x="22784" y="134067"/>
                  <a:pt x="51981" y="143849"/>
                </a:cubicBezTo>
                <a:cubicBezTo>
                  <a:pt x="55730" y="144522"/>
                  <a:pt x="57048" y="142209"/>
                  <a:pt x="57048" y="140305"/>
                </a:cubicBezTo>
                <a:cubicBezTo>
                  <a:pt x="57048" y="138490"/>
                  <a:pt x="56960" y="128474"/>
                  <a:pt x="56960" y="122324"/>
                </a:cubicBezTo>
                <a:cubicBezTo>
                  <a:pt x="56960" y="122324"/>
                  <a:pt x="36460" y="126717"/>
                  <a:pt x="32155" y="113597"/>
                </a:cubicBezTo>
                <a:cubicBezTo>
                  <a:pt x="32155" y="113597"/>
                  <a:pt x="28817" y="105075"/>
                  <a:pt x="24014" y="102879"/>
                </a:cubicBezTo>
                <a:cubicBezTo>
                  <a:pt x="24014" y="102879"/>
                  <a:pt x="17308" y="98281"/>
                  <a:pt x="24482" y="98369"/>
                </a:cubicBezTo>
                <a:cubicBezTo>
                  <a:pt x="24482" y="98369"/>
                  <a:pt x="31774" y="98955"/>
                  <a:pt x="35786" y="105924"/>
                </a:cubicBezTo>
                <a:cubicBezTo>
                  <a:pt x="42200" y="117229"/>
                  <a:pt x="52948" y="113978"/>
                  <a:pt x="57135" y="112045"/>
                </a:cubicBezTo>
                <a:cubicBezTo>
                  <a:pt x="57809" y="107359"/>
                  <a:pt x="59712" y="104109"/>
                  <a:pt x="61821" y="102176"/>
                </a:cubicBezTo>
                <a:cubicBezTo>
                  <a:pt x="45451" y="100360"/>
                  <a:pt x="28934" y="97988"/>
                  <a:pt x="28934" y="69816"/>
                </a:cubicBezTo>
                <a:cubicBezTo>
                  <a:pt x="28934" y="61762"/>
                  <a:pt x="31159" y="57721"/>
                  <a:pt x="35845" y="52567"/>
                </a:cubicBezTo>
                <a:cubicBezTo>
                  <a:pt x="35084" y="50663"/>
                  <a:pt x="32594" y="42815"/>
                  <a:pt x="36606" y="32682"/>
                </a:cubicBezTo>
                <a:cubicBezTo>
                  <a:pt x="42727" y="30779"/>
                  <a:pt x="56813" y="40589"/>
                  <a:pt x="56813" y="40589"/>
                </a:cubicBezTo>
                <a:cubicBezTo>
                  <a:pt x="62670" y="38949"/>
                  <a:pt x="68967" y="38100"/>
                  <a:pt x="75204" y="38100"/>
                </a:cubicBezTo>
                <a:cubicBezTo>
                  <a:pt x="81442" y="38100"/>
                  <a:pt x="87738" y="38949"/>
                  <a:pt x="93595" y="40589"/>
                </a:cubicBezTo>
                <a:cubicBezTo>
                  <a:pt x="93595" y="40589"/>
                  <a:pt x="107682" y="30749"/>
                  <a:pt x="113802" y="32682"/>
                </a:cubicBezTo>
                <a:cubicBezTo>
                  <a:pt x="117814" y="42844"/>
                  <a:pt x="115325" y="50663"/>
                  <a:pt x="114564" y="52567"/>
                </a:cubicBezTo>
                <a:cubicBezTo>
                  <a:pt x="119249" y="57750"/>
                  <a:pt x="122119" y="61792"/>
                  <a:pt x="122119" y="69816"/>
                </a:cubicBezTo>
                <a:cubicBezTo>
                  <a:pt x="122119" y="98076"/>
                  <a:pt x="104870" y="100331"/>
                  <a:pt x="88500" y="102176"/>
                </a:cubicBezTo>
                <a:cubicBezTo>
                  <a:pt x="91194" y="104489"/>
                  <a:pt x="93478" y="108882"/>
                  <a:pt x="93478" y="115764"/>
                </a:cubicBezTo>
                <a:cubicBezTo>
                  <a:pt x="93478" y="125633"/>
                  <a:pt x="93390" y="137845"/>
                  <a:pt x="93390" y="140247"/>
                </a:cubicBezTo>
                <a:cubicBezTo>
                  <a:pt x="93390" y="142150"/>
                  <a:pt x="94738" y="144464"/>
                  <a:pt x="98457" y="143790"/>
                </a:cubicBezTo>
                <a:cubicBezTo>
                  <a:pt x="127742" y="134067"/>
                  <a:pt x="147597" y="106276"/>
                  <a:pt x="147597" y="73799"/>
                </a:cubicBezTo>
                <a:cubicBezTo>
                  <a:pt x="147597" y="33180"/>
                  <a:pt x="114651" y="2343"/>
                  <a:pt x="74033" y="2343"/>
                </a:cubicBezTo>
                <a:close/>
                <a:moveTo>
                  <a:pt x="30808" y="103347"/>
                </a:moveTo>
                <a:cubicBezTo>
                  <a:pt x="30427" y="103640"/>
                  <a:pt x="30515" y="104314"/>
                  <a:pt x="31013" y="104870"/>
                </a:cubicBezTo>
                <a:cubicBezTo>
                  <a:pt x="31482" y="105339"/>
                  <a:pt x="32155" y="105544"/>
                  <a:pt x="32536" y="105163"/>
                </a:cubicBezTo>
                <a:cubicBezTo>
                  <a:pt x="32917" y="104870"/>
                  <a:pt x="32829" y="104197"/>
                  <a:pt x="32331" y="103640"/>
                </a:cubicBezTo>
                <a:cubicBezTo>
                  <a:pt x="31862" y="103172"/>
                  <a:pt x="31189" y="102967"/>
                  <a:pt x="30808" y="103347"/>
                </a:cubicBezTo>
                <a:close/>
                <a:moveTo>
                  <a:pt x="27645" y="100975"/>
                </a:moveTo>
                <a:cubicBezTo>
                  <a:pt x="27440" y="101356"/>
                  <a:pt x="27733" y="101825"/>
                  <a:pt x="28319" y="102117"/>
                </a:cubicBezTo>
                <a:cubicBezTo>
                  <a:pt x="28787" y="102410"/>
                  <a:pt x="29373" y="102322"/>
                  <a:pt x="29578" y="101912"/>
                </a:cubicBezTo>
                <a:cubicBezTo>
                  <a:pt x="29783" y="101532"/>
                  <a:pt x="29490" y="101063"/>
                  <a:pt x="28904" y="100770"/>
                </a:cubicBezTo>
                <a:cubicBezTo>
                  <a:pt x="28319" y="100595"/>
                  <a:pt x="27850" y="100682"/>
                  <a:pt x="27645" y="100975"/>
                </a:cubicBezTo>
                <a:close/>
                <a:moveTo>
                  <a:pt x="37134" y="111401"/>
                </a:moveTo>
                <a:cubicBezTo>
                  <a:pt x="36665" y="111781"/>
                  <a:pt x="36841" y="112660"/>
                  <a:pt x="37514" y="113216"/>
                </a:cubicBezTo>
                <a:cubicBezTo>
                  <a:pt x="38188" y="113890"/>
                  <a:pt x="39037" y="113978"/>
                  <a:pt x="39418" y="113509"/>
                </a:cubicBezTo>
                <a:cubicBezTo>
                  <a:pt x="39799" y="113129"/>
                  <a:pt x="39623" y="112250"/>
                  <a:pt x="39037" y="111694"/>
                </a:cubicBezTo>
                <a:cubicBezTo>
                  <a:pt x="38393" y="111020"/>
                  <a:pt x="37514" y="110932"/>
                  <a:pt x="37134" y="111401"/>
                </a:cubicBezTo>
                <a:close/>
                <a:moveTo>
                  <a:pt x="33795" y="107096"/>
                </a:moveTo>
                <a:cubicBezTo>
                  <a:pt x="33327" y="107389"/>
                  <a:pt x="33327" y="108150"/>
                  <a:pt x="33795" y="108824"/>
                </a:cubicBezTo>
                <a:cubicBezTo>
                  <a:pt x="34264" y="109497"/>
                  <a:pt x="35054" y="109790"/>
                  <a:pt x="35435" y="109497"/>
                </a:cubicBezTo>
                <a:cubicBezTo>
                  <a:pt x="35904" y="109117"/>
                  <a:pt x="35904" y="108355"/>
                  <a:pt x="35435" y="107682"/>
                </a:cubicBezTo>
                <a:cubicBezTo>
                  <a:pt x="35025" y="107008"/>
                  <a:pt x="34264" y="106715"/>
                  <a:pt x="33795" y="107096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4" name="Text 42"/>
          <p:cNvSpPr/>
          <p:nvPr/>
        </p:nvSpPr>
        <p:spPr>
          <a:xfrm>
            <a:off x="6697322" y="2361556"/>
            <a:ext cx="834042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CI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34927" y="2661436"/>
            <a:ext cx="519167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ESLint → TypeCheck → Vitest → Build → Vercel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22472" y="3073771"/>
            <a:ext cx="5350985" cy="712215"/>
          </a:xfrm>
          <a:custGeom>
            <a:avLst/>
            <a:gdLst/>
            <a:ahLst/>
            <a:cxnLst/>
            <a:rect l="l" t="t" r="r" b="b"/>
            <a:pathLst>
              <a:path w="5350985" h="712215">
                <a:moveTo>
                  <a:pt x="74968" y="0"/>
                </a:moveTo>
                <a:lnTo>
                  <a:pt x="5276018" y="0"/>
                </a:lnTo>
                <a:cubicBezTo>
                  <a:pt x="5317421" y="0"/>
                  <a:pt x="5350985" y="33564"/>
                  <a:pt x="5350985" y="74968"/>
                </a:cubicBezTo>
                <a:lnTo>
                  <a:pt x="5350985" y="637247"/>
                </a:lnTo>
                <a:cubicBezTo>
                  <a:pt x="5350985" y="678651"/>
                  <a:pt x="5317421" y="712215"/>
                  <a:pt x="5276018" y="712215"/>
                </a:cubicBezTo>
                <a:lnTo>
                  <a:pt x="74968" y="712215"/>
                </a:lnTo>
                <a:cubicBezTo>
                  <a:pt x="33564" y="712215"/>
                  <a:pt x="0" y="678651"/>
                  <a:pt x="0" y="637247"/>
                </a:cubicBezTo>
                <a:lnTo>
                  <a:pt x="0" y="74968"/>
                </a:lnTo>
                <a:cubicBezTo>
                  <a:pt x="0" y="33592"/>
                  <a:pt x="33592" y="0"/>
                  <a:pt x="7496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453670" y="3223711"/>
            <a:ext cx="149940" cy="149940"/>
          </a:xfrm>
          <a:custGeom>
            <a:avLst/>
            <a:gdLst/>
            <a:ahLst/>
            <a:cxnLst/>
            <a:rect l="l" t="t" r="r" b="b"/>
            <a:pathLst>
              <a:path w="149940" h="149940">
                <a:moveTo>
                  <a:pt x="50927" y="116379"/>
                </a:moveTo>
                <a:cubicBezTo>
                  <a:pt x="50927" y="116965"/>
                  <a:pt x="50253" y="117434"/>
                  <a:pt x="49404" y="117434"/>
                </a:cubicBezTo>
                <a:cubicBezTo>
                  <a:pt x="48438" y="117521"/>
                  <a:pt x="47764" y="117053"/>
                  <a:pt x="47764" y="116379"/>
                </a:cubicBezTo>
                <a:cubicBezTo>
                  <a:pt x="47764" y="115794"/>
                  <a:pt x="48438" y="115325"/>
                  <a:pt x="49287" y="115325"/>
                </a:cubicBezTo>
                <a:cubicBezTo>
                  <a:pt x="50165" y="115237"/>
                  <a:pt x="50927" y="115706"/>
                  <a:pt x="50927" y="116379"/>
                </a:cubicBezTo>
                <a:close/>
                <a:moveTo>
                  <a:pt x="41819" y="115061"/>
                </a:moveTo>
                <a:cubicBezTo>
                  <a:pt x="41614" y="115647"/>
                  <a:pt x="42200" y="116321"/>
                  <a:pt x="43078" y="116496"/>
                </a:cubicBezTo>
                <a:cubicBezTo>
                  <a:pt x="43840" y="116789"/>
                  <a:pt x="44718" y="116496"/>
                  <a:pt x="44894" y="115911"/>
                </a:cubicBezTo>
                <a:cubicBezTo>
                  <a:pt x="45070" y="115325"/>
                  <a:pt x="44513" y="114651"/>
                  <a:pt x="43635" y="114388"/>
                </a:cubicBezTo>
                <a:cubicBezTo>
                  <a:pt x="42873" y="114183"/>
                  <a:pt x="42024" y="114476"/>
                  <a:pt x="41819" y="115061"/>
                </a:cubicBezTo>
                <a:close/>
                <a:moveTo>
                  <a:pt x="54763" y="114564"/>
                </a:moveTo>
                <a:cubicBezTo>
                  <a:pt x="53914" y="114769"/>
                  <a:pt x="53328" y="115325"/>
                  <a:pt x="53416" y="115999"/>
                </a:cubicBezTo>
                <a:cubicBezTo>
                  <a:pt x="53504" y="116584"/>
                  <a:pt x="54265" y="116965"/>
                  <a:pt x="55144" y="116760"/>
                </a:cubicBezTo>
                <a:cubicBezTo>
                  <a:pt x="55993" y="116555"/>
                  <a:pt x="56579" y="115999"/>
                  <a:pt x="56491" y="115413"/>
                </a:cubicBezTo>
                <a:cubicBezTo>
                  <a:pt x="56403" y="114856"/>
                  <a:pt x="55613" y="114476"/>
                  <a:pt x="54763" y="114564"/>
                </a:cubicBezTo>
                <a:close/>
                <a:moveTo>
                  <a:pt x="74033" y="2343"/>
                </a:moveTo>
                <a:cubicBezTo>
                  <a:pt x="33414" y="2343"/>
                  <a:pt x="2343" y="33180"/>
                  <a:pt x="2343" y="73799"/>
                </a:cubicBezTo>
                <a:cubicBezTo>
                  <a:pt x="2343" y="106276"/>
                  <a:pt x="22784" y="134067"/>
                  <a:pt x="51981" y="143849"/>
                </a:cubicBezTo>
                <a:cubicBezTo>
                  <a:pt x="55730" y="144522"/>
                  <a:pt x="57048" y="142209"/>
                  <a:pt x="57048" y="140305"/>
                </a:cubicBezTo>
                <a:cubicBezTo>
                  <a:pt x="57048" y="138490"/>
                  <a:pt x="56960" y="128474"/>
                  <a:pt x="56960" y="122324"/>
                </a:cubicBezTo>
                <a:cubicBezTo>
                  <a:pt x="56960" y="122324"/>
                  <a:pt x="36460" y="126717"/>
                  <a:pt x="32155" y="113597"/>
                </a:cubicBezTo>
                <a:cubicBezTo>
                  <a:pt x="32155" y="113597"/>
                  <a:pt x="28817" y="105075"/>
                  <a:pt x="24014" y="102879"/>
                </a:cubicBezTo>
                <a:cubicBezTo>
                  <a:pt x="24014" y="102879"/>
                  <a:pt x="17308" y="98281"/>
                  <a:pt x="24482" y="98369"/>
                </a:cubicBezTo>
                <a:cubicBezTo>
                  <a:pt x="24482" y="98369"/>
                  <a:pt x="31774" y="98955"/>
                  <a:pt x="35786" y="105924"/>
                </a:cubicBezTo>
                <a:cubicBezTo>
                  <a:pt x="42200" y="117229"/>
                  <a:pt x="52948" y="113978"/>
                  <a:pt x="57135" y="112045"/>
                </a:cubicBezTo>
                <a:cubicBezTo>
                  <a:pt x="57809" y="107359"/>
                  <a:pt x="59712" y="104109"/>
                  <a:pt x="61821" y="102176"/>
                </a:cubicBezTo>
                <a:cubicBezTo>
                  <a:pt x="45451" y="100360"/>
                  <a:pt x="28934" y="97988"/>
                  <a:pt x="28934" y="69816"/>
                </a:cubicBezTo>
                <a:cubicBezTo>
                  <a:pt x="28934" y="61762"/>
                  <a:pt x="31159" y="57721"/>
                  <a:pt x="35845" y="52567"/>
                </a:cubicBezTo>
                <a:cubicBezTo>
                  <a:pt x="35084" y="50663"/>
                  <a:pt x="32594" y="42815"/>
                  <a:pt x="36606" y="32682"/>
                </a:cubicBezTo>
                <a:cubicBezTo>
                  <a:pt x="42727" y="30779"/>
                  <a:pt x="56813" y="40589"/>
                  <a:pt x="56813" y="40589"/>
                </a:cubicBezTo>
                <a:cubicBezTo>
                  <a:pt x="62670" y="38949"/>
                  <a:pt x="68967" y="38100"/>
                  <a:pt x="75204" y="38100"/>
                </a:cubicBezTo>
                <a:cubicBezTo>
                  <a:pt x="81442" y="38100"/>
                  <a:pt x="87738" y="38949"/>
                  <a:pt x="93595" y="40589"/>
                </a:cubicBezTo>
                <a:cubicBezTo>
                  <a:pt x="93595" y="40589"/>
                  <a:pt x="107682" y="30749"/>
                  <a:pt x="113802" y="32682"/>
                </a:cubicBezTo>
                <a:cubicBezTo>
                  <a:pt x="117814" y="42844"/>
                  <a:pt x="115325" y="50663"/>
                  <a:pt x="114564" y="52567"/>
                </a:cubicBezTo>
                <a:cubicBezTo>
                  <a:pt x="119249" y="57750"/>
                  <a:pt x="122119" y="61792"/>
                  <a:pt x="122119" y="69816"/>
                </a:cubicBezTo>
                <a:cubicBezTo>
                  <a:pt x="122119" y="98076"/>
                  <a:pt x="104870" y="100331"/>
                  <a:pt x="88500" y="102176"/>
                </a:cubicBezTo>
                <a:cubicBezTo>
                  <a:pt x="91194" y="104489"/>
                  <a:pt x="93478" y="108882"/>
                  <a:pt x="93478" y="115764"/>
                </a:cubicBezTo>
                <a:cubicBezTo>
                  <a:pt x="93478" y="125633"/>
                  <a:pt x="93390" y="137845"/>
                  <a:pt x="93390" y="140247"/>
                </a:cubicBezTo>
                <a:cubicBezTo>
                  <a:pt x="93390" y="142150"/>
                  <a:pt x="94738" y="144464"/>
                  <a:pt x="98457" y="143790"/>
                </a:cubicBezTo>
                <a:cubicBezTo>
                  <a:pt x="127742" y="134067"/>
                  <a:pt x="147597" y="106276"/>
                  <a:pt x="147597" y="73799"/>
                </a:cubicBezTo>
                <a:cubicBezTo>
                  <a:pt x="147597" y="33180"/>
                  <a:pt x="114651" y="2343"/>
                  <a:pt x="74033" y="2343"/>
                </a:cubicBezTo>
                <a:close/>
                <a:moveTo>
                  <a:pt x="30808" y="103347"/>
                </a:moveTo>
                <a:cubicBezTo>
                  <a:pt x="30427" y="103640"/>
                  <a:pt x="30515" y="104314"/>
                  <a:pt x="31013" y="104870"/>
                </a:cubicBezTo>
                <a:cubicBezTo>
                  <a:pt x="31482" y="105339"/>
                  <a:pt x="32155" y="105544"/>
                  <a:pt x="32536" y="105163"/>
                </a:cubicBezTo>
                <a:cubicBezTo>
                  <a:pt x="32917" y="104870"/>
                  <a:pt x="32829" y="104197"/>
                  <a:pt x="32331" y="103640"/>
                </a:cubicBezTo>
                <a:cubicBezTo>
                  <a:pt x="31862" y="103172"/>
                  <a:pt x="31189" y="102967"/>
                  <a:pt x="30808" y="103347"/>
                </a:cubicBezTo>
                <a:close/>
                <a:moveTo>
                  <a:pt x="27645" y="100975"/>
                </a:moveTo>
                <a:cubicBezTo>
                  <a:pt x="27440" y="101356"/>
                  <a:pt x="27733" y="101825"/>
                  <a:pt x="28319" y="102117"/>
                </a:cubicBezTo>
                <a:cubicBezTo>
                  <a:pt x="28787" y="102410"/>
                  <a:pt x="29373" y="102322"/>
                  <a:pt x="29578" y="101912"/>
                </a:cubicBezTo>
                <a:cubicBezTo>
                  <a:pt x="29783" y="101532"/>
                  <a:pt x="29490" y="101063"/>
                  <a:pt x="28904" y="100770"/>
                </a:cubicBezTo>
                <a:cubicBezTo>
                  <a:pt x="28319" y="100595"/>
                  <a:pt x="27850" y="100682"/>
                  <a:pt x="27645" y="100975"/>
                </a:cubicBezTo>
                <a:close/>
                <a:moveTo>
                  <a:pt x="37134" y="111401"/>
                </a:moveTo>
                <a:cubicBezTo>
                  <a:pt x="36665" y="111781"/>
                  <a:pt x="36841" y="112660"/>
                  <a:pt x="37514" y="113216"/>
                </a:cubicBezTo>
                <a:cubicBezTo>
                  <a:pt x="38188" y="113890"/>
                  <a:pt x="39037" y="113978"/>
                  <a:pt x="39418" y="113509"/>
                </a:cubicBezTo>
                <a:cubicBezTo>
                  <a:pt x="39799" y="113129"/>
                  <a:pt x="39623" y="112250"/>
                  <a:pt x="39037" y="111694"/>
                </a:cubicBezTo>
                <a:cubicBezTo>
                  <a:pt x="38393" y="111020"/>
                  <a:pt x="37514" y="110932"/>
                  <a:pt x="37134" y="111401"/>
                </a:cubicBezTo>
                <a:close/>
                <a:moveTo>
                  <a:pt x="33795" y="107096"/>
                </a:moveTo>
                <a:cubicBezTo>
                  <a:pt x="33327" y="107389"/>
                  <a:pt x="33327" y="108150"/>
                  <a:pt x="33795" y="108824"/>
                </a:cubicBezTo>
                <a:cubicBezTo>
                  <a:pt x="34264" y="109497"/>
                  <a:pt x="35054" y="109790"/>
                  <a:pt x="35435" y="109497"/>
                </a:cubicBezTo>
                <a:cubicBezTo>
                  <a:pt x="35904" y="109117"/>
                  <a:pt x="35904" y="108355"/>
                  <a:pt x="35435" y="107682"/>
                </a:cubicBezTo>
                <a:cubicBezTo>
                  <a:pt x="35025" y="107008"/>
                  <a:pt x="34264" y="106715"/>
                  <a:pt x="33795" y="107096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8" name="Text 46"/>
          <p:cNvSpPr/>
          <p:nvPr/>
        </p:nvSpPr>
        <p:spPr>
          <a:xfrm>
            <a:off x="6697322" y="3186226"/>
            <a:ext cx="796556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CI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434927" y="3486106"/>
            <a:ext cx="519167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Black → isort → flake8 → mypy → pytest → Render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72532" y="4048381"/>
            <a:ext cx="5650865" cy="2811376"/>
          </a:xfrm>
          <a:custGeom>
            <a:avLst/>
            <a:gdLst/>
            <a:ahLst/>
            <a:cxnLst/>
            <a:rect l="l" t="t" r="r" b="b"/>
            <a:pathLst>
              <a:path w="5650865" h="2811376">
                <a:moveTo>
                  <a:pt x="74979" y="0"/>
                </a:moveTo>
                <a:lnTo>
                  <a:pt x="5575886" y="0"/>
                </a:lnTo>
                <a:cubicBezTo>
                  <a:pt x="5617296" y="0"/>
                  <a:pt x="5650865" y="33569"/>
                  <a:pt x="5650865" y="74979"/>
                </a:cubicBezTo>
                <a:lnTo>
                  <a:pt x="5650865" y="2736396"/>
                </a:lnTo>
                <a:cubicBezTo>
                  <a:pt x="5650865" y="2777806"/>
                  <a:pt x="5617296" y="2811376"/>
                  <a:pt x="5575886" y="2811376"/>
                </a:cubicBezTo>
                <a:lnTo>
                  <a:pt x="74979" y="2811376"/>
                </a:lnTo>
                <a:cubicBezTo>
                  <a:pt x="33569" y="2811376"/>
                  <a:pt x="0" y="2777806"/>
                  <a:pt x="0" y="2736396"/>
                </a:cubicBezTo>
                <a:lnTo>
                  <a:pt x="0" y="74979"/>
                </a:lnTo>
                <a:cubicBezTo>
                  <a:pt x="0" y="33569"/>
                  <a:pt x="33569" y="0"/>
                  <a:pt x="7497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6345900" y="4235806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23428" y="23428"/>
                </a:moveTo>
                <a:cubicBezTo>
                  <a:pt x="23428" y="16949"/>
                  <a:pt x="18193" y="11714"/>
                  <a:pt x="11714" y="11714"/>
                </a:cubicBezTo>
                <a:cubicBezTo>
                  <a:pt x="5235" y="11714"/>
                  <a:pt x="0" y="16949"/>
                  <a:pt x="0" y="23428"/>
                </a:cubicBezTo>
                <a:lnTo>
                  <a:pt x="0" y="146426"/>
                </a:lnTo>
                <a:cubicBezTo>
                  <a:pt x="0" y="162606"/>
                  <a:pt x="13105" y="175711"/>
                  <a:pt x="29285" y="175711"/>
                </a:cubicBezTo>
                <a:lnTo>
                  <a:pt x="175711" y="175711"/>
                </a:lnTo>
                <a:cubicBezTo>
                  <a:pt x="182190" y="175711"/>
                  <a:pt x="187425" y="170476"/>
                  <a:pt x="187425" y="163997"/>
                </a:cubicBezTo>
                <a:cubicBezTo>
                  <a:pt x="187425" y="157518"/>
                  <a:pt x="182190" y="152283"/>
                  <a:pt x="175711" y="152283"/>
                </a:cubicBezTo>
                <a:lnTo>
                  <a:pt x="29285" y="152283"/>
                </a:lnTo>
                <a:cubicBezTo>
                  <a:pt x="26064" y="152283"/>
                  <a:pt x="23428" y="149647"/>
                  <a:pt x="23428" y="146426"/>
                </a:cubicBezTo>
                <a:lnTo>
                  <a:pt x="23428" y="23428"/>
                </a:lnTo>
                <a:close/>
                <a:moveTo>
                  <a:pt x="172270" y="55129"/>
                </a:moveTo>
                <a:cubicBezTo>
                  <a:pt x="176846" y="50554"/>
                  <a:pt x="176846" y="43122"/>
                  <a:pt x="172270" y="38547"/>
                </a:cubicBezTo>
                <a:cubicBezTo>
                  <a:pt x="167694" y="33971"/>
                  <a:pt x="160263" y="33971"/>
                  <a:pt x="155687" y="38547"/>
                </a:cubicBezTo>
                <a:lnTo>
                  <a:pt x="117141" y="77130"/>
                </a:lnTo>
                <a:lnTo>
                  <a:pt x="96129" y="56154"/>
                </a:lnTo>
                <a:cubicBezTo>
                  <a:pt x="91553" y="51578"/>
                  <a:pt x="84122" y="51578"/>
                  <a:pt x="79546" y="56154"/>
                </a:cubicBezTo>
                <a:lnTo>
                  <a:pt x="44404" y="91297"/>
                </a:lnTo>
                <a:cubicBezTo>
                  <a:pt x="39828" y="95872"/>
                  <a:pt x="39828" y="103303"/>
                  <a:pt x="44404" y="107879"/>
                </a:cubicBezTo>
                <a:cubicBezTo>
                  <a:pt x="48979" y="112455"/>
                  <a:pt x="56411" y="112455"/>
                  <a:pt x="60986" y="107879"/>
                </a:cubicBezTo>
                <a:lnTo>
                  <a:pt x="87855" y="81010"/>
                </a:lnTo>
                <a:lnTo>
                  <a:pt x="108868" y="102022"/>
                </a:lnTo>
                <a:cubicBezTo>
                  <a:pt x="113443" y="106598"/>
                  <a:pt x="120875" y="106598"/>
                  <a:pt x="125450" y="102022"/>
                </a:cubicBezTo>
                <a:lnTo>
                  <a:pt x="172307" y="55166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2" name="Text 50"/>
          <p:cNvSpPr/>
          <p:nvPr/>
        </p:nvSpPr>
        <p:spPr>
          <a:xfrm>
            <a:off x="6556753" y="4198321"/>
            <a:ext cx="5210417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Rendimiento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22472" y="4573171"/>
            <a:ext cx="5350985" cy="637245"/>
          </a:xfrm>
          <a:custGeom>
            <a:avLst/>
            <a:gdLst/>
            <a:ahLst/>
            <a:cxnLst/>
            <a:rect l="l" t="t" r="r" b="b"/>
            <a:pathLst>
              <a:path w="5350985" h="637245">
                <a:moveTo>
                  <a:pt x="74972" y="0"/>
                </a:moveTo>
                <a:lnTo>
                  <a:pt x="5276013" y="0"/>
                </a:lnTo>
                <a:cubicBezTo>
                  <a:pt x="5317419" y="0"/>
                  <a:pt x="5350985" y="33566"/>
                  <a:pt x="5350985" y="74972"/>
                </a:cubicBezTo>
                <a:lnTo>
                  <a:pt x="5350985" y="562273"/>
                </a:lnTo>
                <a:cubicBezTo>
                  <a:pt x="5350985" y="603679"/>
                  <a:pt x="5317419" y="637245"/>
                  <a:pt x="5276013" y="637245"/>
                </a:cubicBezTo>
                <a:lnTo>
                  <a:pt x="74972" y="637245"/>
                </a:lnTo>
                <a:cubicBezTo>
                  <a:pt x="33566" y="637245"/>
                  <a:pt x="0" y="603679"/>
                  <a:pt x="0" y="562273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434927" y="4685626"/>
            <a:ext cx="131197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Response Time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34927" y="4910537"/>
            <a:ext cx="130260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P95 latencia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503320" y="4723111"/>
            <a:ext cx="1199520" cy="337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14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&lt;200ms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22472" y="5322872"/>
            <a:ext cx="5350985" cy="637245"/>
          </a:xfrm>
          <a:custGeom>
            <a:avLst/>
            <a:gdLst/>
            <a:ahLst/>
            <a:cxnLst/>
            <a:rect l="l" t="t" r="r" b="b"/>
            <a:pathLst>
              <a:path w="5350985" h="637245">
                <a:moveTo>
                  <a:pt x="74972" y="0"/>
                </a:moveTo>
                <a:lnTo>
                  <a:pt x="5276013" y="0"/>
                </a:lnTo>
                <a:cubicBezTo>
                  <a:pt x="5317419" y="0"/>
                  <a:pt x="5350985" y="33566"/>
                  <a:pt x="5350985" y="74972"/>
                </a:cubicBezTo>
                <a:lnTo>
                  <a:pt x="5350985" y="562273"/>
                </a:lnTo>
                <a:cubicBezTo>
                  <a:pt x="5350985" y="603679"/>
                  <a:pt x="5317419" y="637245"/>
                  <a:pt x="5276013" y="637245"/>
                </a:cubicBezTo>
                <a:lnTo>
                  <a:pt x="74972" y="637245"/>
                </a:lnTo>
                <a:cubicBezTo>
                  <a:pt x="33566" y="637245"/>
                  <a:pt x="0" y="603679"/>
                  <a:pt x="0" y="562273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6434927" y="5435327"/>
            <a:ext cx="119952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Latency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434927" y="5660237"/>
            <a:ext cx="119014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Generación de cena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108059" y="5472812"/>
            <a:ext cx="590389" cy="337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14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~2s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22472" y="6072572"/>
            <a:ext cx="5350985" cy="637245"/>
          </a:xfrm>
          <a:custGeom>
            <a:avLst/>
            <a:gdLst/>
            <a:ahLst/>
            <a:cxnLst/>
            <a:rect l="l" t="t" r="r" b="b"/>
            <a:pathLst>
              <a:path w="5350985" h="637245">
                <a:moveTo>
                  <a:pt x="74972" y="0"/>
                </a:moveTo>
                <a:lnTo>
                  <a:pt x="5276013" y="0"/>
                </a:lnTo>
                <a:cubicBezTo>
                  <a:pt x="5317419" y="0"/>
                  <a:pt x="5350985" y="33566"/>
                  <a:pt x="5350985" y="74972"/>
                </a:cubicBezTo>
                <a:lnTo>
                  <a:pt x="5350985" y="562273"/>
                </a:lnTo>
                <a:cubicBezTo>
                  <a:pt x="5350985" y="603679"/>
                  <a:pt x="5317419" y="637245"/>
                  <a:pt x="5276013" y="637245"/>
                </a:cubicBezTo>
                <a:lnTo>
                  <a:pt x="74972" y="637245"/>
                </a:lnTo>
                <a:cubicBezTo>
                  <a:pt x="33566" y="637245"/>
                  <a:pt x="0" y="603679"/>
                  <a:pt x="0" y="562273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434927" y="6185027"/>
            <a:ext cx="95586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Time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434927" y="6409937"/>
            <a:ext cx="94649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Vite production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0989942" y="6222512"/>
            <a:ext cx="712215" cy="337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14" b="1" dirty="0">
                <a:solidFill>
                  <a:srgbClr val="5E8B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&lt;15s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8094" y="348094"/>
            <a:ext cx="11565430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spc="55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 / VALIDACIÓN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8094" y="626570"/>
            <a:ext cx="11704668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89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Cumplimiento del Plan de Estudios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8094" y="1113901"/>
            <a:ext cx="11582835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Validación contra competencias del Máster en Desarrollo con IA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8094" y="1461996"/>
            <a:ext cx="1113901" cy="34809"/>
          </a:xfrm>
          <a:custGeom>
            <a:avLst/>
            <a:gdLst/>
            <a:ahLst/>
            <a:cxnLst/>
            <a:rect l="l" t="t" r="r" b="b"/>
            <a:pathLst>
              <a:path w="1113901" h="34809">
                <a:moveTo>
                  <a:pt x="0" y="0"/>
                </a:moveTo>
                <a:lnTo>
                  <a:pt x="1113901" y="0"/>
                </a:lnTo>
                <a:lnTo>
                  <a:pt x="1113901" y="34809"/>
                </a:lnTo>
                <a:lnTo>
                  <a:pt x="0" y="34809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Shape 4"/>
          <p:cNvSpPr/>
          <p:nvPr/>
        </p:nvSpPr>
        <p:spPr>
          <a:xfrm>
            <a:off x="365499" y="1601233"/>
            <a:ext cx="3742013" cy="1740471"/>
          </a:xfrm>
          <a:custGeom>
            <a:avLst/>
            <a:gdLst/>
            <a:ahLst/>
            <a:cxnLst/>
            <a:rect l="l" t="t" r="r" b="b"/>
            <a:pathLst>
              <a:path w="3742013" h="1740471">
                <a:moveTo>
                  <a:pt x="34809" y="0"/>
                </a:moveTo>
                <a:lnTo>
                  <a:pt x="3672394" y="0"/>
                </a:lnTo>
                <a:cubicBezTo>
                  <a:pt x="3710843" y="0"/>
                  <a:pt x="3742013" y="31169"/>
                  <a:pt x="3742013" y="69619"/>
                </a:cubicBezTo>
                <a:lnTo>
                  <a:pt x="3742013" y="1670852"/>
                </a:lnTo>
                <a:cubicBezTo>
                  <a:pt x="3742013" y="1709302"/>
                  <a:pt x="3710843" y="1740471"/>
                  <a:pt x="3672394" y="1740471"/>
                </a:cubicBezTo>
                <a:lnTo>
                  <a:pt x="34809" y="1740471"/>
                </a:lnTo>
                <a:cubicBezTo>
                  <a:pt x="15585" y="1740471"/>
                  <a:pt x="0" y="1724886"/>
                  <a:pt x="0" y="1705662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65499" y="1601233"/>
            <a:ext cx="34809" cy="1740471"/>
          </a:xfrm>
          <a:custGeom>
            <a:avLst/>
            <a:gdLst/>
            <a:ahLst/>
            <a:cxnLst/>
            <a:rect l="l" t="t" r="r" b="b"/>
            <a:pathLst>
              <a:path w="34809" h="1740471">
                <a:moveTo>
                  <a:pt x="34809" y="0"/>
                </a:moveTo>
                <a:lnTo>
                  <a:pt x="34809" y="0"/>
                </a:lnTo>
                <a:lnTo>
                  <a:pt x="34809" y="1740471"/>
                </a:lnTo>
                <a:lnTo>
                  <a:pt x="34809" y="1740471"/>
                </a:lnTo>
                <a:cubicBezTo>
                  <a:pt x="15585" y="1740471"/>
                  <a:pt x="0" y="1724886"/>
                  <a:pt x="0" y="1705662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" name="Shape 6"/>
          <p:cNvSpPr/>
          <p:nvPr/>
        </p:nvSpPr>
        <p:spPr>
          <a:xfrm>
            <a:off x="522141" y="1740471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98287" y="1827495"/>
            <a:ext cx="195803" cy="174047"/>
          </a:xfrm>
          <a:custGeom>
            <a:avLst/>
            <a:gdLst/>
            <a:ahLst/>
            <a:cxnLst/>
            <a:rect l="l" t="t" r="r" b="b"/>
            <a:pathLst>
              <a:path w="195803" h="174047">
                <a:moveTo>
                  <a:pt x="16317" y="66559"/>
                </a:moveTo>
                <a:lnTo>
                  <a:pt x="87431" y="95828"/>
                </a:lnTo>
                <a:cubicBezTo>
                  <a:pt x="90763" y="97188"/>
                  <a:pt x="94298" y="97901"/>
                  <a:pt x="97901" y="97901"/>
                </a:cubicBezTo>
                <a:cubicBezTo>
                  <a:pt x="101505" y="97901"/>
                  <a:pt x="105040" y="97188"/>
                  <a:pt x="108372" y="95828"/>
                </a:cubicBezTo>
                <a:lnTo>
                  <a:pt x="190772" y="61902"/>
                </a:lnTo>
                <a:cubicBezTo>
                  <a:pt x="193831" y="60645"/>
                  <a:pt x="195803" y="57687"/>
                  <a:pt x="195803" y="54390"/>
                </a:cubicBezTo>
                <a:cubicBezTo>
                  <a:pt x="195803" y="51092"/>
                  <a:pt x="193831" y="48135"/>
                  <a:pt x="190772" y="46877"/>
                </a:cubicBezTo>
                <a:lnTo>
                  <a:pt x="108372" y="12952"/>
                </a:lnTo>
                <a:cubicBezTo>
                  <a:pt x="105040" y="11592"/>
                  <a:pt x="101505" y="10878"/>
                  <a:pt x="97901" y="10878"/>
                </a:cubicBezTo>
                <a:cubicBezTo>
                  <a:pt x="94298" y="10878"/>
                  <a:pt x="90763" y="11592"/>
                  <a:pt x="87431" y="12952"/>
                </a:cubicBezTo>
                <a:lnTo>
                  <a:pt x="5031" y="46877"/>
                </a:lnTo>
                <a:cubicBezTo>
                  <a:pt x="1972" y="48135"/>
                  <a:pt x="0" y="51092"/>
                  <a:pt x="0" y="54390"/>
                </a:cubicBezTo>
                <a:lnTo>
                  <a:pt x="0" y="155011"/>
                </a:lnTo>
                <a:cubicBezTo>
                  <a:pt x="0" y="159532"/>
                  <a:pt x="3637" y="163169"/>
                  <a:pt x="8158" y="163169"/>
                </a:cubicBezTo>
                <a:cubicBezTo>
                  <a:pt x="12680" y="163169"/>
                  <a:pt x="16317" y="159532"/>
                  <a:pt x="16317" y="155011"/>
                </a:cubicBezTo>
                <a:lnTo>
                  <a:pt x="16317" y="66559"/>
                </a:lnTo>
                <a:close/>
                <a:moveTo>
                  <a:pt x="32634" y="90933"/>
                </a:moveTo>
                <a:lnTo>
                  <a:pt x="32634" y="130535"/>
                </a:lnTo>
                <a:cubicBezTo>
                  <a:pt x="32634" y="148552"/>
                  <a:pt x="61868" y="163169"/>
                  <a:pt x="97901" y="163169"/>
                </a:cubicBezTo>
                <a:cubicBezTo>
                  <a:pt x="133935" y="163169"/>
                  <a:pt x="163169" y="148552"/>
                  <a:pt x="163169" y="130535"/>
                </a:cubicBezTo>
                <a:lnTo>
                  <a:pt x="163169" y="90899"/>
                </a:lnTo>
                <a:lnTo>
                  <a:pt x="114592" y="110921"/>
                </a:lnTo>
                <a:cubicBezTo>
                  <a:pt x="109289" y="113097"/>
                  <a:pt x="103646" y="114218"/>
                  <a:pt x="97901" y="114218"/>
                </a:cubicBezTo>
                <a:cubicBezTo>
                  <a:pt x="92157" y="114218"/>
                  <a:pt x="86514" y="113097"/>
                  <a:pt x="81211" y="110921"/>
                </a:cubicBezTo>
                <a:lnTo>
                  <a:pt x="32634" y="90899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0" name="Text 8"/>
          <p:cNvSpPr/>
          <p:nvPr/>
        </p:nvSpPr>
        <p:spPr>
          <a:xfrm>
            <a:off x="939854" y="1792685"/>
            <a:ext cx="1000771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Fundamentos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9546" y="2227803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2" name="Text 10"/>
          <p:cNvSpPr/>
          <p:nvPr/>
        </p:nvSpPr>
        <p:spPr>
          <a:xfrm>
            <a:off x="765807" y="2192994"/>
            <a:ext cx="3263383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Pensamiento computacional: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Descomposición de problemas en entidades y casos de uso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9546" y="2645516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4" name="Text 12"/>
          <p:cNvSpPr/>
          <p:nvPr/>
        </p:nvSpPr>
        <p:spPr>
          <a:xfrm>
            <a:off x="765807" y="2610707"/>
            <a:ext cx="3158955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 moderno: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Git, GitHub, terminal, IDE profesional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9546" y="2889182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6" name="Text 14"/>
          <p:cNvSpPr/>
          <p:nvPr/>
        </p:nvSpPr>
        <p:spPr>
          <a:xfrm>
            <a:off x="765807" y="2854373"/>
            <a:ext cx="3263383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Fundamentos de programación: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TypeScript y Python con tipado estricto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31883" y="1601233"/>
            <a:ext cx="3742013" cy="1740471"/>
          </a:xfrm>
          <a:custGeom>
            <a:avLst/>
            <a:gdLst/>
            <a:ahLst/>
            <a:cxnLst/>
            <a:rect l="l" t="t" r="r" b="b"/>
            <a:pathLst>
              <a:path w="3742013" h="1740471">
                <a:moveTo>
                  <a:pt x="34809" y="0"/>
                </a:moveTo>
                <a:lnTo>
                  <a:pt x="3672394" y="0"/>
                </a:lnTo>
                <a:cubicBezTo>
                  <a:pt x="3710843" y="0"/>
                  <a:pt x="3742013" y="31169"/>
                  <a:pt x="3742013" y="69619"/>
                </a:cubicBezTo>
                <a:lnTo>
                  <a:pt x="3742013" y="1670852"/>
                </a:lnTo>
                <a:cubicBezTo>
                  <a:pt x="3742013" y="1709302"/>
                  <a:pt x="3710843" y="1740471"/>
                  <a:pt x="3672394" y="1740471"/>
                </a:cubicBezTo>
                <a:lnTo>
                  <a:pt x="34809" y="1740471"/>
                </a:lnTo>
                <a:cubicBezTo>
                  <a:pt x="15585" y="1740471"/>
                  <a:pt x="0" y="1724886"/>
                  <a:pt x="0" y="1705662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231883" y="1601233"/>
            <a:ext cx="34809" cy="1740471"/>
          </a:xfrm>
          <a:custGeom>
            <a:avLst/>
            <a:gdLst/>
            <a:ahLst/>
            <a:cxnLst/>
            <a:rect l="l" t="t" r="r" b="b"/>
            <a:pathLst>
              <a:path w="34809" h="1740471">
                <a:moveTo>
                  <a:pt x="34809" y="0"/>
                </a:moveTo>
                <a:lnTo>
                  <a:pt x="34809" y="0"/>
                </a:lnTo>
                <a:lnTo>
                  <a:pt x="34809" y="1740471"/>
                </a:lnTo>
                <a:lnTo>
                  <a:pt x="34809" y="1740471"/>
                </a:lnTo>
                <a:cubicBezTo>
                  <a:pt x="15585" y="1740471"/>
                  <a:pt x="0" y="1724886"/>
                  <a:pt x="0" y="1705662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9" name="Shape 17"/>
          <p:cNvSpPr/>
          <p:nvPr/>
        </p:nvSpPr>
        <p:spPr>
          <a:xfrm>
            <a:off x="4388526" y="1740471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4453793" y="1827495"/>
            <a:ext cx="217559" cy="174047"/>
          </a:xfrm>
          <a:custGeom>
            <a:avLst/>
            <a:gdLst/>
            <a:ahLst/>
            <a:cxnLst/>
            <a:rect l="l" t="t" r="r" b="b"/>
            <a:pathLst>
              <a:path w="217559" h="174047">
                <a:moveTo>
                  <a:pt x="141379" y="71556"/>
                </a:moveTo>
                <a:cubicBezTo>
                  <a:pt x="145526" y="70435"/>
                  <a:pt x="149878" y="72406"/>
                  <a:pt x="151747" y="76248"/>
                </a:cubicBezTo>
                <a:lnTo>
                  <a:pt x="158070" y="89029"/>
                </a:lnTo>
                <a:cubicBezTo>
                  <a:pt x="161571" y="89505"/>
                  <a:pt x="165005" y="90457"/>
                  <a:pt x="168234" y="91783"/>
                </a:cubicBezTo>
                <a:lnTo>
                  <a:pt x="180132" y="83862"/>
                </a:lnTo>
                <a:cubicBezTo>
                  <a:pt x="183701" y="81483"/>
                  <a:pt x="188426" y="81959"/>
                  <a:pt x="191452" y="84984"/>
                </a:cubicBezTo>
                <a:lnTo>
                  <a:pt x="197979" y="91511"/>
                </a:lnTo>
                <a:cubicBezTo>
                  <a:pt x="201004" y="94536"/>
                  <a:pt x="201480" y="99295"/>
                  <a:pt x="199100" y="102831"/>
                </a:cubicBezTo>
                <a:lnTo>
                  <a:pt x="191180" y="114694"/>
                </a:lnTo>
                <a:cubicBezTo>
                  <a:pt x="191826" y="116292"/>
                  <a:pt x="192404" y="117958"/>
                  <a:pt x="192880" y="119691"/>
                </a:cubicBezTo>
                <a:cubicBezTo>
                  <a:pt x="193355" y="121425"/>
                  <a:pt x="193661" y="123125"/>
                  <a:pt x="193899" y="124858"/>
                </a:cubicBezTo>
                <a:lnTo>
                  <a:pt x="206715" y="131181"/>
                </a:lnTo>
                <a:cubicBezTo>
                  <a:pt x="210556" y="133085"/>
                  <a:pt x="212528" y="137436"/>
                  <a:pt x="211406" y="141549"/>
                </a:cubicBezTo>
                <a:lnTo>
                  <a:pt x="209026" y="150456"/>
                </a:lnTo>
                <a:cubicBezTo>
                  <a:pt x="207905" y="154569"/>
                  <a:pt x="204063" y="157356"/>
                  <a:pt x="199780" y="157084"/>
                </a:cubicBezTo>
                <a:lnTo>
                  <a:pt x="185503" y="156166"/>
                </a:lnTo>
                <a:cubicBezTo>
                  <a:pt x="183361" y="158920"/>
                  <a:pt x="180880" y="161469"/>
                  <a:pt x="178058" y="163645"/>
                </a:cubicBezTo>
                <a:lnTo>
                  <a:pt x="178976" y="177888"/>
                </a:lnTo>
                <a:cubicBezTo>
                  <a:pt x="179248" y="182172"/>
                  <a:pt x="176461" y="186047"/>
                  <a:pt x="172347" y="187135"/>
                </a:cubicBezTo>
                <a:lnTo>
                  <a:pt x="163441" y="189514"/>
                </a:lnTo>
                <a:cubicBezTo>
                  <a:pt x="159294" y="190636"/>
                  <a:pt x="154977" y="188664"/>
                  <a:pt x="153073" y="184823"/>
                </a:cubicBezTo>
                <a:lnTo>
                  <a:pt x="146750" y="172041"/>
                </a:lnTo>
                <a:cubicBezTo>
                  <a:pt x="143249" y="171566"/>
                  <a:pt x="139816" y="170614"/>
                  <a:pt x="136586" y="169288"/>
                </a:cubicBezTo>
                <a:lnTo>
                  <a:pt x="124688" y="177209"/>
                </a:lnTo>
                <a:cubicBezTo>
                  <a:pt x="121119" y="179588"/>
                  <a:pt x="116394" y="179112"/>
                  <a:pt x="113369" y="176087"/>
                </a:cubicBezTo>
                <a:lnTo>
                  <a:pt x="106842" y="169560"/>
                </a:lnTo>
                <a:cubicBezTo>
                  <a:pt x="103816" y="166535"/>
                  <a:pt x="103340" y="161809"/>
                  <a:pt x="105720" y="158240"/>
                </a:cubicBezTo>
                <a:lnTo>
                  <a:pt x="113641" y="146342"/>
                </a:lnTo>
                <a:cubicBezTo>
                  <a:pt x="112995" y="144745"/>
                  <a:pt x="112417" y="143079"/>
                  <a:pt x="111941" y="141345"/>
                </a:cubicBezTo>
                <a:cubicBezTo>
                  <a:pt x="111465" y="139612"/>
                  <a:pt x="111159" y="137878"/>
                  <a:pt x="110921" y="136178"/>
                </a:cubicBezTo>
                <a:lnTo>
                  <a:pt x="98105" y="129855"/>
                </a:lnTo>
                <a:cubicBezTo>
                  <a:pt x="94264" y="127952"/>
                  <a:pt x="92327" y="123601"/>
                  <a:pt x="93414" y="119487"/>
                </a:cubicBezTo>
                <a:lnTo>
                  <a:pt x="95794" y="110581"/>
                </a:lnTo>
                <a:cubicBezTo>
                  <a:pt x="96916" y="106468"/>
                  <a:pt x="100757" y="103680"/>
                  <a:pt x="105040" y="103952"/>
                </a:cubicBezTo>
                <a:lnTo>
                  <a:pt x="119283" y="104870"/>
                </a:lnTo>
                <a:cubicBezTo>
                  <a:pt x="121425" y="102117"/>
                  <a:pt x="123907" y="99567"/>
                  <a:pt x="126728" y="97392"/>
                </a:cubicBezTo>
                <a:lnTo>
                  <a:pt x="125810" y="83182"/>
                </a:lnTo>
                <a:cubicBezTo>
                  <a:pt x="125538" y="78899"/>
                  <a:pt x="128326" y="75024"/>
                  <a:pt x="132439" y="73936"/>
                </a:cubicBezTo>
                <a:lnTo>
                  <a:pt x="141345" y="71556"/>
                </a:lnTo>
                <a:close/>
                <a:moveTo>
                  <a:pt x="152427" y="115578"/>
                </a:moveTo>
                <a:cubicBezTo>
                  <a:pt x="144172" y="115588"/>
                  <a:pt x="137478" y="122297"/>
                  <a:pt x="137487" y="130552"/>
                </a:cubicBezTo>
                <a:cubicBezTo>
                  <a:pt x="137496" y="138807"/>
                  <a:pt x="144206" y="145502"/>
                  <a:pt x="152461" y="145493"/>
                </a:cubicBezTo>
                <a:cubicBezTo>
                  <a:pt x="160716" y="145483"/>
                  <a:pt x="167411" y="138773"/>
                  <a:pt x="167401" y="130518"/>
                </a:cubicBezTo>
                <a:cubicBezTo>
                  <a:pt x="167392" y="122263"/>
                  <a:pt x="160682" y="115569"/>
                  <a:pt x="152427" y="115578"/>
                </a:cubicBezTo>
                <a:close/>
                <a:moveTo>
                  <a:pt x="76452" y="-15467"/>
                </a:moveTo>
                <a:lnTo>
                  <a:pt x="85358" y="-13088"/>
                </a:lnTo>
                <a:cubicBezTo>
                  <a:pt x="89471" y="-11966"/>
                  <a:pt x="92259" y="-8090"/>
                  <a:pt x="91987" y="-3841"/>
                </a:cubicBezTo>
                <a:lnTo>
                  <a:pt x="91069" y="10368"/>
                </a:lnTo>
                <a:cubicBezTo>
                  <a:pt x="93890" y="12544"/>
                  <a:pt x="96372" y="15059"/>
                  <a:pt x="98513" y="17847"/>
                </a:cubicBezTo>
                <a:lnTo>
                  <a:pt x="112791" y="16929"/>
                </a:lnTo>
                <a:cubicBezTo>
                  <a:pt x="117040" y="16657"/>
                  <a:pt x="120915" y="19444"/>
                  <a:pt x="122037" y="23558"/>
                </a:cubicBezTo>
                <a:lnTo>
                  <a:pt x="124416" y="32464"/>
                </a:lnTo>
                <a:cubicBezTo>
                  <a:pt x="125504" y="36577"/>
                  <a:pt x="123567" y="40928"/>
                  <a:pt x="119725" y="42832"/>
                </a:cubicBezTo>
                <a:lnTo>
                  <a:pt x="106910" y="49155"/>
                </a:lnTo>
                <a:cubicBezTo>
                  <a:pt x="106672" y="50888"/>
                  <a:pt x="106332" y="52622"/>
                  <a:pt x="105890" y="54322"/>
                </a:cubicBezTo>
                <a:cubicBezTo>
                  <a:pt x="105448" y="56021"/>
                  <a:pt x="104836" y="57721"/>
                  <a:pt x="104190" y="59319"/>
                </a:cubicBezTo>
                <a:lnTo>
                  <a:pt x="112111" y="71217"/>
                </a:lnTo>
                <a:cubicBezTo>
                  <a:pt x="114490" y="74786"/>
                  <a:pt x="114014" y="79511"/>
                  <a:pt x="110989" y="82536"/>
                </a:cubicBezTo>
                <a:lnTo>
                  <a:pt x="104462" y="89063"/>
                </a:lnTo>
                <a:cubicBezTo>
                  <a:pt x="101437" y="92089"/>
                  <a:pt x="96712" y="92565"/>
                  <a:pt x="93142" y="90185"/>
                </a:cubicBezTo>
                <a:lnTo>
                  <a:pt x="81245" y="82264"/>
                </a:lnTo>
                <a:cubicBezTo>
                  <a:pt x="78015" y="83590"/>
                  <a:pt x="74582" y="84542"/>
                  <a:pt x="71081" y="85018"/>
                </a:cubicBezTo>
                <a:lnTo>
                  <a:pt x="64758" y="97800"/>
                </a:lnTo>
                <a:cubicBezTo>
                  <a:pt x="62854" y="101641"/>
                  <a:pt x="58503" y="103578"/>
                  <a:pt x="54390" y="102491"/>
                </a:cubicBezTo>
                <a:lnTo>
                  <a:pt x="45483" y="100111"/>
                </a:lnTo>
                <a:cubicBezTo>
                  <a:pt x="41336" y="98989"/>
                  <a:pt x="38583" y="95114"/>
                  <a:pt x="38855" y="90865"/>
                </a:cubicBezTo>
                <a:lnTo>
                  <a:pt x="39772" y="76622"/>
                </a:lnTo>
                <a:cubicBezTo>
                  <a:pt x="36951" y="74446"/>
                  <a:pt x="34469" y="71930"/>
                  <a:pt x="32328" y="69143"/>
                </a:cubicBezTo>
                <a:lnTo>
                  <a:pt x="18051" y="70061"/>
                </a:lnTo>
                <a:cubicBezTo>
                  <a:pt x="13801" y="70333"/>
                  <a:pt x="9926" y="67545"/>
                  <a:pt x="8804" y="63432"/>
                </a:cubicBezTo>
                <a:lnTo>
                  <a:pt x="6425" y="54526"/>
                </a:lnTo>
                <a:cubicBezTo>
                  <a:pt x="5337" y="50412"/>
                  <a:pt x="7275" y="46061"/>
                  <a:pt x="11116" y="44158"/>
                </a:cubicBezTo>
                <a:lnTo>
                  <a:pt x="23931" y="37835"/>
                </a:lnTo>
                <a:cubicBezTo>
                  <a:pt x="24169" y="36101"/>
                  <a:pt x="24509" y="34401"/>
                  <a:pt x="24951" y="32668"/>
                </a:cubicBezTo>
                <a:cubicBezTo>
                  <a:pt x="25427" y="30934"/>
                  <a:pt x="25971" y="29268"/>
                  <a:pt x="26651" y="27671"/>
                </a:cubicBezTo>
                <a:lnTo>
                  <a:pt x="18730" y="15807"/>
                </a:lnTo>
                <a:cubicBezTo>
                  <a:pt x="16351" y="12238"/>
                  <a:pt x="16827" y="7513"/>
                  <a:pt x="19852" y="4487"/>
                </a:cubicBezTo>
                <a:lnTo>
                  <a:pt x="26379" y="-2040"/>
                </a:lnTo>
                <a:cubicBezTo>
                  <a:pt x="29404" y="-5065"/>
                  <a:pt x="34130" y="-5541"/>
                  <a:pt x="37699" y="-3161"/>
                </a:cubicBezTo>
                <a:lnTo>
                  <a:pt x="49597" y="4759"/>
                </a:lnTo>
                <a:cubicBezTo>
                  <a:pt x="52826" y="3433"/>
                  <a:pt x="56259" y="2482"/>
                  <a:pt x="59761" y="2006"/>
                </a:cubicBezTo>
                <a:lnTo>
                  <a:pt x="66084" y="-10776"/>
                </a:lnTo>
                <a:cubicBezTo>
                  <a:pt x="67987" y="-14617"/>
                  <a:pt x="72304" y="-16555"/>
                  <a:pt x="76452" y="-15467"/>
                </a:cubicBezTo>
                <a:close/>
                <a:moveTo>
                  <a:pt x="65404" y="28555"/>
                </a:moveTo>
                <a:cubicBezTo>
                  <a:pt x="57149" y="28555"/>
                  <a:pt x="50446" y="35257"/>
                  <a:pt x="50446" y="43512"/>
                </a:cubicBezTo>
                <a:cubicBezTo>
                  <a:pt x="50446" y="51767"/>
                  <a:pt x="57149" y="58469"/>
                  <a:pt x="65404" y="58469"/>
                </a:cubicBezTo>
                <a:cubicBezTo>
                  <a:pt x="73659" y="58469"/>
                  <a:pt x="80361" y="51767"/>
                  <a:pt x="80361" y="43512"/>
                </a:cubicBezTo>
                <a:cubicBezTo>
                  <a:pt x="80361" y="35257"/>
                  <a:pt x="73659" y="28555"/>
                  <a:pt x="65404" y="28555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1" name="Text 19"/>
          <p:cNvSpPr/>
          <p:nvPr/>
        </p:nvSpPr>
        <p:spPr>
          <a:xfrm>
            <a:off x="4806239" y="1792685"/>
            <a:ext cx="739700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Ingeniería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05930" y="2227803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3" name="Text 21"/>
          <p:cNvSpPr/>
          <p:nvPr/>
        </p:nvSpPr>
        <p:spPr>
          <a:xfrm>
            <a:off x="4632191" y="2192994"/>
            <a:ext cx="3263383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Ciclo de vida SDL: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Análisis, diseño, desarrollo, testing, despliegue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05930" y="2645516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5" name="Text 23"/>
          <p:cNvSpPr/>
          <p:nvPr/>
        </p:nvSpPr>
        <p:spPr>
          <a:xfrm>
            <a:off x="4632191" y="2610707"/>
            <a:ext cx="3263383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Análisis de requisitos: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Documentación de necesidades y validación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05930" y="3063229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7" name="Text 25"/>
          <p:cNvSpPr/>
          <p:nvPr/>
        </p:nvSpPr>
        <p:spPr>
          <a:xfrm>
            <a:off x="4632191" y="3028420"/>
            <a:ext cx="2097268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Paradigmas: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POO, funcional, asíncrono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98267" y="1601233"/>
            <a:ext cx="3742013" cy="1740471"/>
          </a:xfrm>
          <a:custGeom>
            <a:avLst/>
            <a:gdLst/>
            <a:ahLst/>
            <a:cxnLst/>
            <a:rect l="l" t="t" r="r" b="b"/>
            <a:pathLst>
              <a:path w="3742013" h="1740471">
                <a:moveTo>
                  <a:pt x="34809" y="0"/>
                </a:moveTo>
                <a:lnTo>
                  <a:pt x="3672394" y="0"/>
                </a:lnTo>
                <a:cubicBezTo>
                  <a:pt x="3710843" y="0"/>
                  <a:pt x="3742013" y="31169"/>
                  <a:pt x="3742013" y="69619"/>
                </a:cubicBezTo>
                <a:lnTo>
                  <a:pt x="3742013" y="1670852"/>
                </a:lnTo>
                <a:cubicBezTo>
                  <a:pt x="3742013" y="1709302"/>
                  <a:pt x="3710843" y="1740471"/>
                  <a:pt x="3672394" y="1740471"/>
                </a:cubicBezTo>
                <a:lnTo>
                  <a:pt x="34809" y="1740471"/>
                </a:lnTo>
                <a:cubicBezTo>
                  <a:pt x="15585" y="1740471"/>
                  <a:pt x="0" y="1724886"/>
                  <a:pt x="0" y="1705662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098267" y="1601233"/>
            <a:ext cx="34809" cy="1740471"/>
          </a:xfrm>
          <a:custGeom>
            <a:avLst/>
            <a:gdLst/>
            <a:ahLst/>
            <a:cxnLst/>
            <a:rect l="l" t="t" r="r" b="b"/>
            <a:pathLst>
              <a:path w="34809" h="1740471">
                <a:moveTo>
                  <a:pt x="34809" y="0"/>
                </a:moveTo>
                <a:lnTo>
                  <a:pt x="34809" y="0"/>
                </a:lnTo>
                <a:lnTo>
                  <a:pt x="34809" y="1740471"/>
                </a:lnTo>
                <a:lnTo>
                  <a:pt x="34809" y="1740471"/>
                </a:lnTo>
                <a:cubicBezTo>
                  <a:pt x="15585" y="1740471"/>
                  <a:pt x="0" y="1724886"/>
                  <a:pt x="0" y="1705662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0" name="Shape 28"/>
          <p:cNvSpPr/>
          <p:nvPr/>
        </p:nvSpPr>
        <p:spPr>
          <a:xfrm>
            <a:off x="8254910" y="1740471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341933" y="1827495"/>
            <a:ext cx="174047" cy="174047"/>
          </a:xfrm>
          <a:custGeom>
            <a:avLst/>
            <a:gdLst/>
            <a:ahLst/>
            <a:cxnLst/>
            <a:rect l="l" t="t" r="r" b="b"/>
            <a:pathLst>
              <a:path w="174047" h="174047">
                <a:moveTo>
                  <a:pt x="65268" y="21756"/>
                </a:moveTo>
                <a:cubicBezTo>
                  <a:pt x="65268" y="15739"/>
                  <a:pt x="70129" y="10878"/>
                  <a:pt x="76146" y="10878"/>
                </a:cubicBezTo>
                <a:lnTo>
                  <a:pt x="97901" y="10878"/>
                </a:lnTo>
                <a:cubicBezTo>
                  <a:pt x="103918" y="10878"/>
                  <a:pt x="108779" y="15739"/>
                  <a:pt x="108779" y="21756"/>
                </a:cubicBezTo>
                <a:lnTo>
                  <a:pt x="108779" y="43512"/>
                </a:lnTo>
                <a:cubicBezTo>
                  <a:pt x="108779" y="49529"/>
                  <a:pt x="103918" y="54390"/>
                  <a:pt x="97901" y="54390"/>
                </a:cubicBezTo>
                <a:lnTo>
                  <a:pt x="95182" y="54390"/>
                </a:lnTo>
                <a:lnTo>
                  <a:pt x="95182" y="76146"/>
                </a:lnTo>
                <a:lnTo>
                  <a:pt x="135974" y="76146"/>
                </a:lnTo>
                <a:cubicBezTo>
                  <a:pt x="149504" y="76146"/>
                  <a:pt x="160450" y="87092"/>
                  <a:pt x="160450" y="100621"/>
                </a:cubicBezTo>
                <a:lnTo>
                  <a:pt x="160450" y="119657"/>
                </a:lnTo>
                <a:lnTo>
                  <a:pt x="163169" y="119657"/>
                </a:lnTo>
                <a:cubicBezTo>
                  <a:pt x="169186" y="119657"/>
                  <a:pt x="174047" y="124518"/>
                  <a:pt x="174047" y="130535"/>
                </a:cubicBezTo>
                <a:lnTo>
                  <a:pt x="174047" y="152291"/>
                </a:lnTo>
                <a:cubicBezTo>
                  <a:pt x="174047" y="158308"/>
                  <a:pt x="169186" y="163169"/>
                  <a:pt x="163169" y="163169"/>
                </a:cubicBezTo>
                <a:lnTo>
                  <a:pt x="141413" y="163169"/>
                </a:lnTo>
                <a:cubicBezTo>
                  <a:pt x="135396" y="163169"/>
                  <a:pt x="130535" y="158308"/>
                  <a:pt x="130535" y="152291"/>
                </a:cubicBezTo>
                <a:lnTo>
                  <a:pt x="130535" y="130535"/>
                </a:lnTo>
                <a:cubicBezTo>
                  <a:pt x="130535" y="124518"/>
                  <a:pt x="135396" y="119657"/>
                  <a:pt x="141413" y="119657"/>
                </a:cubicBezTo>
                <a:lnTo>
                  <a:pt x="144133" y="119657"/>
                </a:lnTo>
                <a:lnTo>
                  <a:pt x="144133" y="100621"/>
                </a:lnTo>
                <a:cubicBezTo>
                  <a:pt x="144133" y="96100"/>
                  <a:pt x="140495" y="92463"/>
                  <a:pt x="135974" y="92463"/>
                </a:cubicBezTo>
                <a:lnTo>
                  <a:pt x="95182" y="92463"/>
                </a:lnTo>
                <a:lnTo>
                  <a:pt x="95182" y="119657"/>
                </a:lnTo>
                <a:lnTo>
                  <a:pt x="97901" y="119657"/>
                </a:lnTo>
                <a:cubicBezTo>
                  <a:pt x="103918" y="119657"/>
                  <a:pt x="108779" y="124518"/>
                  <a:pt x="108779" y="130535"/>
                </a:cubicBezTo>
                <a:lnTo>
                  <a:pt x="108779" y="152291"/>
                </a:lnTo>
                <a:cubicBezTo>
                  <a:pt x="108779" y="158308"/>
                  <a:pt x="103918" y="163169"/>
                  <a:pt x="97901" y="163169"/>
                </a:cubicBezTo>
                <a:lnTo>
                  <a:pt x="76146" y="163169"/>
                </a:lnTo>
                <a:cubicBezTo>
                  <a:pt x="70129" y="163169"/>
                  <a:pt x="65268" y="158308"/>
                  <a:pt x="65268" y="152291"/>
                </a:cubicBezTo>
                <a:lnTo>
                  <a:pt x="65268" y="130535"/>
                </a:lnTo>
                <a:cubicBezTo>
                  <a:pt x="65268" y="124518"/>
                  <a:pt x="70129" y="119657"/>
                  <a:pt x="76146" y="119657"/>
                </a:cubicBezTo>
                <a:lnTo>
                  <a:pt x="78865" y="119657"/>
                </a:lnTo>
                <a:lnTo>
                  <a:pt x="78865" y="92463"/>
                </a:lnTo>
                <a:lnTo>
                  <a:pt x="38073" y="92463"/>
                </a:lnTo>
                <a:cubicBezTo>
                  <a:pt x="33552" y="92463"/>
                  <a:pt x="29914" y="96100"/>
                  <a:pt x="29914" y="100621"/>
                </a:cubicBezTo>
                <a:lnTo>
                  <a:pt x="29914" y="119657"/>
                </a:lnTo>
                <a:lnTo>
                  <a:pt x="32634" y="119657"/>
                </a:lnTo>
                <a:cubicBezTo>
                  <a:pt x="38651" y="119657"/>
                  <a:pt x="43512" y="124518"/>
                  <a:pt x="43512" y="130535"/>
                </a:cubicBezTo>
                <a:lnTo>
                  <a:pt x="43512" y="152291"/>
                </a:lnTo>
                <a:cubicBezTo>
                  <a:pt x="43512" y="158308"/>
                  <a:pt x="38651" y="163169"/>
                  <a:pt x="32634" y="163169"/>
                </a:cubicBezTo>
                <a:lnTo>
                  <a:pt x="10878" y="163169"/>
                </a:lnTo>
                <a:cubicBezTo>
                  <a:pt x="4861" y="163169"/>
                  <a:pt x="0" y="158308"/>
                  <a:pt x="0" y="152291"/>
                </a:cubicBezTo>
                <a:lnTo>
                  <a:pt x="0" y="130535"/>
                </a:lnTo>
                <a:cubicBezTo>
                  <a:pt x="0" y="124518"/>
                  <a:pt x="4861" y="119657"/>
                  <a:pt x="10878" y="119657"/>
                </a:cubicBezTo>
                <a:lnTo>
                  <a:pt x="13597" y="119657"/>
                </a:lnTo>
                <a:lnTo>
                  <a:pt x="13597" y="100621"/>
                </a:lnTo>
                <a:cubicBezTo>
                  <a:pt x="13597" y="87092"/>
                  <a:pt x="24543" y="76146"/>
                  <a:pt x="38073" y="76146"/>
                </a:cubicBezTo>
                <a:lnTo>
                  <a:pt x="78865" y="76146"/>
                </a:lnTo>
                <a:lnTo>
                  <a:pt x="78865" y="54390"/>
                </a:lnTo>
                <a:lnTo>
                  <a:pt x="76146" y="54390"/>
                </a:lnTo>
                <a:cubicBezTo>
                  <a:pt x="70129" y="54390"/>
                  <a:pt x="65268" y="49529"/>
                  <a:pt x="65268" y="43512"/>
                </a:cubicBezTo>
                <a:lnTo>
                  <a:pt x="65268" y="21756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2" name="Text 30"/>
          <p:cNvSpPr/>
          <p:nvPr/>
        </p:nvSpPr>
        <p:spPr>
          <a:xfrm>
            <a:off x="8672623" y="1792685"/>
            <a:ext cx="922450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Arquitectura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72314" y="2227803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4" name="Text 32"/>
          <p:cNvSpPr/>
          <p:nvPr/>
        </p:nvSpPr>
        <p:spPr>
          <a:xfrm>
            <a:off x="8498576" y="2192994"/>
            <a:ext cx="2941396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Architecture: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Domain, Application, Infrastructure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72314" y="2471469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6" name="Text 34"/>
          <p:cNvSpPr/>
          <p:nvPr/>
        </p:nvSpPr>
        <p:spPr>
          <a:xfrm>
            <a:off x="8498576" y="2436660"/>
            <a:ext cx="2793456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TypeScript: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Tipado completo en frontend y backend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72314" y="2715135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8" name="Text 36"/>
          <p:cNvSpPr/>
          <p:nvPr/>
        </p:nvSpPr>
        <p:spPr>
          <a:xfrm>
            <a:off x="8498576" y="2680325"/>
            <a:ext cx="3263383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Arquitectura distribuida: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Frontend, backend, base de datos separados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5499" y="3446133"/>
            <a:ext cx="3742013" cy="1566424"/>
          </a:xfrm>
          <a:custGeom>
            <a:avLst/>
            <a:gdLst/>
            <a:ahLst/>
            <a:cxnLst/>
            <a:rect l="l" t="t" r="r" b="b"/>
            <a:pathLst>
              <a:path w="3742013" h="1566424">
                <a:moveTo>
                  <a:pt x="34809" y="0"/>
                </a:moveTo>
                <a:lnTo>
                  <a:pt x="3672401" y="0"/>
                </a:lnTo>
                <a:cubicBezTo>
                  <a:pt x="3710847" y="0"/>
                  <a:pt x="3742013" y="31166"/>
                  <a:pt x="3742013" y="69612"/>
                </a:cubicBezTo>
                <a:lnTo>
                  <a:pt x="3742013" y="1496812"/>
                </a:lnTo>
                <a:cubicBezTo>
                  <a:pt x="3742013" y="1535258"/>
                  <a:pt x="3710847" y="1566424"/>
                  <a:pt x="3672401" y="1566424"/>
                </a:cubicBezTo>
                <a:lnTo>
                  <a:pt x="34809" y="1566424"/>
                </a:lnTo>
                <a:cubicBezTo>
                  <a:pt x="15585" y="1566424"/>
                  <a:pt x="0" y="1550839"/>
                  <a:pt x="0" y="1531615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365499" y="3446133"/>
            <a:ext cx="34809" cy="1566424"/>
          </a:xfrm>
          <a:custGeom>
            <a:avLst/>
            <a:gdLst/>
            <a:ahLst/>
            <a:cxnLst/>
            <a:rect l="l" t="t" r="r" b="b"/>
            <a:pathLst>
              <a:path w="34809" h="1566424">
                <a:moveTo>
                  <a:pt x="34809" y="0"/>
                </a:moveTo>
                <a:lnTo>
                  <a:pt x="34809" y="0"/>
                </a:lnTo>
                <a:lnTo>
                  <a:pt x="34809" y="1566424"/>
                </a:lnTo>
                <a:lnTo>
                  <a:pt x="34809" y="1566424"/>
                </a:lnTo>
                <a:cubicBezTo>
                  <a:pt x="15585" y="1566424"/>
                  <a:pt x="0" y="1550839"/>
                  <a:pt x="0" y="1531615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1" name="Shape 39"/>
          <p:cNvSpPr/>
          <p:nvPr/>
        </p:nvSpPr>
        <p:spPr>
          <a:xfrm>
            <a:off x="522141" y="3585370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09165" y="3672394"/>
            <a:ext cx="174047" cy="174047"/>
          </a:xfrm>
          <a:custGeom>
            <a:avLst/>
            <a:gdLst/>
            <a:ahLst/>
            <a:cxnLst/>
            <a:rect l="l" t="t" r="r" b="b"/>
            <a:pathLst>
              <a:path w="174047" h="174047">
                <a:moveTo>
                  <a:pt x="40792" y="19036"/>
                </a:moveTo>
                <a:cubicBezTo>
                  <a:pt x="40792" y="8532"/>
                  <a:pt x="49325" y="0"/>
                  <a:pt x="59829" y="0"/>
                </a:cubicBezTo>
                <a:lnTo>
                  <a:pt x="67987" y="0"/>
                </a:lnTo>
                <a:cubicBezTo>
                  <a:pt x="74004" y="0"/>
                  <a:pt x="78865" y="4861"/>
                  <a:pt x="78865" y="10878"/>
                </a:cubicBezTo>
                <a:lnTo>
                  <a:pt x="78865" y="163169"/>
                </a:lnTo>
                <a:cubicBezTo>
                  <a:pt x="78865" y="169186"/>
                  <a:pt x="74004" y="174047"/>
                  <a:pt x="67987" y="174047"/>
                </a:cubicBezTo>
                <a:lnTo>
                  <a:pt x="57109" y="174047"/>
                </a:lnTo>
                <a:cubicBezTo>
                  <a:pt x="46979" y="174047"/>
                  <a:pt x="38447" y="167112"/>
                  <a:pt x="36033" y="157730"/>
                </a:cubicBezTo>
                <a:cubicBezTo>
                  <a:pt x="35795" y="157730"/>
                  <a:pt x="35591" y="157730"/>
                  <a:pt x="35353" y="157730"/>
                </a:cubicBezTo>
                <a:cubicBezTo>
                  <a:pt x="20328" y="157730"/>
                  <a:pt x="8158" y="145560"/>
                  <a:pt x="8158" y="130535"/>
                </a:cubicBezTo>
                <a:cubicBezTo>
                  <a:pt x="8158" y="124416"/>
                  <a:pt x="10198" y="118774"/>
                  <a:pt x="13597" y="114218"/>
                </a:cubicBezTo>
                <a:cubicBezTo>
                  <a:pt x="7003" y="109255"/>
                  <a:pt x="2719" y="101369"/>
                  <a:pt x="2719" y="92463"/>
                </a:cubicBezTo>
                <a:cubicBezTo>
                  <a:pt x="2719" y="81959"/>
                  <a:pt x="8702" y="72814"/>
                  <a:pt x="17405" y="68293"/>
                </a:cubicBezTo>
                <a:cubicBezTo>
                  <a:pt x="14991" y="64214"/>
                  <a:pt x="13597" y="59455"/>
                  <a:pt x="13597" y="54390"/>
                </a:cubicBezTo>
                <a:cubicBezTo>
                  <a:pt x="13597" y="39365"/>
                  <a:pt x="25767" y="27195"/>
                  <a:pt x="40792" y="27195"/>
                </a:cubicBezTo>
                <a:lnTo>
                  <a:pt x="40792" y="19036"/>
                </a:lnTo>
                <a:close/>
                <a:moveTo>
                  <a:pt x="133255" y="19036"/>
                </a:moveTo>
                <a:lnTo>
                  <a:pt x="133255" y="27195"/>
                </a:lnTo>
                <a:cubicBezTo>
                  <a:pt x="148280" y="27195"/>
                  <a:pt x="160450" y="39365"/>
                  <a:pt x="160450" y="54390"/>
                </a:cubicBezTo>
                <a:cubicBezTo>
                  <a:pt x="160450" y="59489"/>
                  <a:pt x="159056" y="64248"/>
                  <a:pt x="156642" y="68293"/>
                </a:cubicBezTo>
                <a:cubicBezTo>
                  <a:pt x="165379" y="72814"/>
                  <a:pt x="171328" y="81925"/>
                  <a:pt x="171328" y="92463"/>
                </a:cubicBezTo>
                <a:cubicBezTo>
                  <a:pt x="171328" y="101369"/>
                  <a:pt x="167044" y="109255"/>
                  <a:pt x="160450" y="114218"/>
                </a:cubicBezTo>
                <a:cubicBezTo>
                  <a:pt x="163849" y="118774"/>
                  <a:pt x="165889" y="124416"/>
                  <a:pt x="165889" y="130535"/>
                </a:cubicBezTo>
                <a:cubicBezTo>
                  <a:pt x="165889" y="145560"/>
                  <a:pt x="153719" y="157730"/>
                  <a:pt x="138694" y="157730"/>
                </a:cubicBezTo>
                <a:cubicBezTo>
                  <a:pt x="138456" y="157730"/>
                  <a:pt x="138252" y="157730"/>
                  <a:pt x="138014" y="157730"/>
                </a:cubicBezTo>
                <a:cubicBezTo>
                  <a:pt x="135600" y="167112"/>
                  <a:pt x="127068" y="174047"/>
                  <a:pt x="116938" y="174047"/>
                </a:cubicBezTo>
                <a:lnTo>
                  <a:pt x="106060" y="174047"/>
                </a:lnTo>
                <a:cubicBezTo>
                  <a:pt x="100043" y="174047"/>
                  <a:pt x="95182" y="169186"/>
                  <a:pt x="95182" y="163169"/>
                </a:cubicBezTo>
                <a:lnTo>
                  <a:pt x="95182" y="10878"/>
                </a:lnTo>
                <a:cubicBezTo>
                  <a:pt x="95182" y="4861"/>
                  <a:pt x="100043" y="0"/>
                  <a:pt x="106060" y="0"/>
                </a:cubicBezTo>
                <a:lnTo>
                  <a:pt x="114218" y="0"/>
                </a:lnTo>
                <a:cubicBezTo>
                  <a:pt x="124722" y="0"/>
                  <a:pt x="133255" y="8532"/>
                  <a:pt x="133255" y="19036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3" name="Text 41"/>
          <p:cNvSpPr/>
          <p:nvPr/>
        </p:nvSpPr>
        <p:spPr>
          <a:xfrm>
            <a:off x="939854" y="3637585"/>
            <a:ext cx="1183520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Fundamentos IA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39546" y="4072702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5" name="Text 43"/>
          <p:cNvSpPr/>
          <p:nvPr/>
        </p:nvSpPr>
        <p:spPr>
          <a:xfrm>
            <a:off x="765807" y="4037893"/>
            <a:ext cx="2210398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 Generativa: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Integración Gemini 3 Flash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39546" y="4316368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7" name="Text 45"/>
          <p:cNvSpPr/>
          <p:nvPr/>
        </p:nvSpPr>
        <p:spPr>
          <a:xfrm>
            <a:off x="765807" y="4281559"/>
            <a:ext cx="2567195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Prompting: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Técnicas de prompting estructurado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39546" y="4560034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9" name="Text 47"/>
          <p:cNvSpPr/>
          <p:nvPr/>
        </p:nvSpPr>
        <p:spPr>
          <a:xfrm>
            <a:off x="765807" y="4525225"/>
            <a:ext cx="2619409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Multimodalidad: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Texto a texto con JSON Schema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231883" y="3446133"/>
            <a:ext cx="3742013" cy="1566424"/>
          </a:xfrm>
          <a:custGeom>
            <a:avLst/>
            <a:gdLst/>
            <a:ahLst/>
            <a:cxnLst/>
            <a:rect l="l" t="t" r="r" b="b"/>
            <a:pathLst>
              <a:path w="3742013" h="1566424">
                <a:moveTo>
                  <a:pt x="34809" y="0"/>
                </a:moveTo>
                <a:lnTo>
                  <a:pt x="3672401" y="0"/>
                </a:lnTo>
                <a:cubicBezTo>
                  <a:pt x="3710847" y="0"/>
                  <a:pt x="3742013" y="31166"/>
                  <a:pt x="3742013" y="69612"/>
                </a:cubicBezTo>
                <a:lnTo>
                  <a:pt x="3742013" y="1496812"/>
                </a:lnTo>
                <a:cubicBezTo>
                  <a:pt x="3742013" y="1535258"/>
                  <a:pt x="3710847" y="1566424"/>
                  <a:pt x="3672401" y="1566424"/>
                </a:cubicBezTo>
                <a:lnTo>
                  <a:pt x="34809" y="1566424"/>
                </a:lnTo>
                <a:cubicBezTo>
                  <a:pt x="15585" y="1566424"/>
                  <a:pt x="0" y="1550839"/>
                  <a:pt x="0" y="1531615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4231883" y="3446133"/>
            <a:ext cx="34809" cy="1566424"/>
          </a:xfrm>
          <a:custGeom>
            <a:avLst/>
            <a:gdLst/>
            <a:ahLst/>
            <a:cxnLst/>
            <a:rect l="l" t="t" r="r" b="b"/>
            <a:pathLst>
              <a:path w="34809" h="1566424">
                <a:moveTo>
                  <a:pt x="34809" y="0"/>
                </a:moveTo>
                <a:lnTo>
                  <a:pt x="34809" y="0"/>
                </a:lnTo>
                <a:lnTo>
                  <a:pt x="34809" y="1566424"/>
                </a:lnTo>
                <a:lnTo>
                  <a:pt x="34809" y="1566424"/>
                </a:lnTo>
                <a:cubicBezTo>
                  <a:pt x="15585" y="1566424"/>
                  <a:pt x="0" y="1550839"/>
                  <a:pt x="0" y="1531615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2" name="Shape 50"/>
          <p:cNvSpPr/>
          <p:nvPr/>
        </p:nvSpPr>
        <p:spPr>
          <a:xfrm>
            <a:off x="4388526" y="3585370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4464671" y="3672394"/>
            <a:ext cx="195803" cy="174047"/>
          </a:xfrm>
          <a:custGeom>
            <a:avLst/>
            <a:gdLst/>
            <a:ahLst/>
            <a:cxnLst/>
            <a:rect l="l" t="t" r="r" b="b"/>
            <a:pathLst>
              <a:path w="195803" h="174047">
                <a:moveTo>
                  <a:pt x="76180" y="33008"/>
                </a:moveTo>
                <a:lnTo>
                  <a:pt x="76180" y="49869"/>
                </a:lnTo>
                <a:lnTo>
                  <a:pt x="76350" y="50039"/>
                </a:lnTo>
                <a:cubicBezTo>
                  <a:pt x="78559" y="22028"/>
                  <a:pt x="101981" y="0"/>
                  <a:pt x="130569" y="0"/>
                </a:cubicBezTo>
                <a:cubicBezTo>
                  <a:pt x="137402" y="0"/>
                  <a:pt x="143963" y="1258"/>
                  <a:pt x="149980" y="3569"/>
                </a:cubicBezTo>
                <a:cubicBezTo>
                  <a:pt x="153379" y="4861"/>
                  <a:pt x="153991" y="9178"/>
                  <a:pt x="151441" y="11762"/>
                </a:cubicBezTo>
                <a:lnTo>
                  <a:pt x="121289" y="41914"/>
                </a:lnTo>
                <a:cubicBezTo>
                  <a:pt x="120269" y="42934"/>
                  <a:pt x="119691" y="44328"/>
                  <a:pt x="119691" y="45755"/>
                </a:cubicBezTo>
                <a:lnTo>
                  <a:pt x="119691" y="59829"/>
                </a:lnTo>
                <a:cubicBezTo>
                  <a:pt x="119691" y="62820"/>
                  <a:pt x="122139" y="65268"/>
                  <a:pt x="125130" y="65268"/>
                </a:cubicBezTo>
                <a:lnTo>
                  <a:pt x="139204" y="65268"/>
                </a:lnTo>
                <a:cubicBezTo>
                  <a:pt x="140631" y="65268"/>
                  <a:pt x="142025" y="64690"/>
                  <a:pt x="143045" y="63670"/>
                </a:cubicBezTo>
                <a:lnTo>
                  <a:pt x="173197" y="33518"/>
                </a:lnTo>
                <a:cubicBezTo>
                  <a:pt x="175781" y="30934"/>
                  <a:pt x="180098" y="31580"/>
                  <a:pt x="181390" y="34979"/>
                </a:cubicBezTo>
                <a:cubicBezTo>
                  <a:pt x="183701" y="40996"/>
                  <a:pt x="184959" y="47557"/>
                  <a:pt x="184959" y="54390"/>
                </a:cubicBezTo>
                <a:cubicBezTo>
                  <a:pt x="184959" y="74990"/>
                  <a:pt x="173503" y="92938"/>
                  <a:pt x="156574" y="102151"/>
                </a:cubicBezTo>
                <a:lnTo>
                  <a:pt x="184279" y="129855"/>
                </a:lnTo>
                <a:cubicBezTo>
                  <a:pt x="190636" y="136212"/>
                  <a:pt x="190636" y="146546"/>
                  <a:pt x="184279" y="152937"/>
                </a:cubicBezTo>
                <a:lnTo>
                  <a:pt x="163849" y="173367"/>
                </a:lnTo>
                <a:cubicBezTo>
                  <a:pt x="157492" y="179724"/>
                  <a:pt x="147158" y="179724"/>
                  <a:pt x="140767" y="173367"/>
                </a:cubicBezTo>
                <a:lnTo>
                  <a:pt x="97935" y="130535"/>
                </a:lnTo>
                <a:cubicBezTo>
                  <a:pt x="88621" y="121221"/>
                  <a:pt x="86514" y="107454"/>
                  <a:pt x="91647" y="96100"/>
                </a:cubicBezTo>
                <a:lnTo>
                  <a:pt x="60815" y="65268"/>
                </a:lnTo>
                <a:lnTo>
                  <a:pt x="43954" y="65268"/>
                </a:lnTo>
                <a:cubicBezTo>
                  <a:pt x="40316" y="65268"/>
                  <a:pt x="36917" y="63466"/>
                  <a:pt x="34911" y="60441"/>
                </a:cubicBezTo>
                <a:lnTo>
                  <a:pt x="7954" y="20022"/>
                </a:lnTo>
                <a:cubicBezTo>
                  <a:pt x="6527" y="17881"/>
                  <a:pt x="6799" y="14991"/>
                  <a:pt x="8634" y="13156"/>
                </a:cubicBezTo>
                <a:lnTo>
                  <a:pt x="24067" y="-2278"/>
                </a:lnTo>
                <a:cubicBezTo>
                  <a:pt x="25903" y="-4113"/>
                  <a:pt x="28759" y="-4385"/>
                  <a:pt x="30934" y="-2957"/>
                </a:cubicBezTo>
                <a:lnTo>
                  <a:pt x="71353" y="23965"/>
                </a:lnTo>
                <a:cubicBezTo>
                  <a:pt x="74378" y="25971"/>
                  <a:pt x="76180" y="29370"/>
                  <a:pt x="76180" y="33008"/>
                </a:cubicBezTo>
                <a:close/>
                <a:moveTo>
                  <a:pt x="73290" y="100825"/>
                </a:moveTo>
                <a:cubicBezTo>
                  <a:pt x="71149" y="113403"/>
                  <a:pt x="74106" y="126694"/>
                  <a:pt x="82264" y="137334"/>
                </a:cubicBezTo>
                <a:lnTo>
                  <a:pt x="49971" y="169594"/>
                </a:lnTo>
                <a:cubicBezTo>
                  <a:pt x="40418" y="179146"/>
                  <a:pt x="24917" y="179146"/>
                  <a:pt x="15365" y="169594"/>
                </a:cubicBezTo>
                <a:cubicBezTo>
                  <a:pt x="5813" y="160042"/>
                  <a:pt x="5813" y="144541"/>
                  <a:pt x="15365" y="134988"/>
                </a:cubicBezTo>
                <a:lnTo>
                  <a:pt x="61392" y="88961"/>
                </a:lnTo>
                <a:lnTo>
                  <a:pt x="73290" y="100859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4" name="Text 52"/>
          <p:cNvSpPr/>
          <p:nvPr/>
        </p:nvSpPr>
        <p:spPr>
          <a:xfrm>
            <a:off x="4806239" y="3637585"/>
            <a:ext cx="992069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Herramientas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405930" y="4072702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6" name="Text 54"/>
          <p:cNvSpPr/>
          <p:nvPr/>
        </p:nvSpPr>
        <p:spPr>
          <a:xfrm>
            <a:off x="4632191" y="4037893"/>
            <a:ext cx="2836968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IDEs: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VS Code con Copilot, configuración profesional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405930" y="4316368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8" name="Text 56"/>
          <p:cNvSpPr/>
          <p:nvPr/>
        </p:nvSpPr>
        <p:spPr>
          <a:xfrm>
            <a:off x="4632191" y="4281559"/>
            <a:ext cx="2958801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APIs IA: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Google Gemini, integración frontend y backend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405930" y="4560034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0" name="Text 58"/>
          <p:cNvSpPr/>
          <p:nvPr/>
        </p:nvSpPr>
        <p:spPr>
          <a:xfrm>
            <a:off x="4632191" y="4525225"/>
            <a:ext cx="2166887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Copilot, Actions, Code Scanning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098267" y="3446133"/>
            <a:ext cx="3742013" cy="1566424"/>
          </a:xfrm>
          <a:custGeom>
            <a:avLst/>
            <a:gdLst/>
            <a:ahLst/>
            <a:cxnLst/>
            <a:rect l="l" t="t" r="r" b="b"/>
            <a:pathLst>
              <a:path w="3742013" h="1566424">
                <a:moveTo>
                  <a:pt x="34809" y="0"/>
                </a:moveTo>
                <a:lnTo>
                  <a:pt x="3672401" y="0"/>
                </a:lnTo>
                <a:cubicBezTo>
                  <a:pt x="3710847" y="0"/>
                  <a:pt x="3742013" y="31166"/>
                  <a:pt x="3742013" y="69612"/>
                </a:cubicBezTo>
                <a:lnTo>
                  <a:pt x="3742013" y="1496812"/>
                </a:lnTo>
                <a:cubicBezTo>
                  <a:pt x="3742013" y="1535258"/>
                  <a:pt x="3710847" y="1566424"/>
                  <a:pt x="3672401" y="1566424"/>
                </a:cubicBezTo>
                <a:lnTo>
                  <a:pt x="34809" y="1566424"/>
                </a:lnTo>
                <a:cubicBezTo>
                  <a:pt x="15585" y="1566424"/>
                  <a:pt x="0" y="1550839"/>
                  <a:pt x="0" y="1531615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8098267" y="3446133"/>
            <a:ext cx="34809" cy="1566424"/>
          </a:xfrm>
          <a:custGeom>
            <a:avLst/>
            <a:gdLst/>
            <a:ahLst/>
            <a:cxnLst/>
            <a:rect l="l" t="t" r="r" b="b"/>
            <a:pathLst>
              <a:path w="34809" h="1566424">
                <a:moveTo>
                  <a:pt x="34809" y="0"/>
                </a:moveTo>
                <a:lnTo>
                  <a:pt x="34809" y="0"/>
                </a:lnTo>
                <a:lnTo>
                  <a:pt x="34809" y="1566424"/>
                </a:lnTo>
                <a:lnTo>
                  <a:pt x="34809" y="1566424"/>
                </a:lnTo>
                <a:cubicBezTo>
                  <a:pt x="15585" y="1566424"/>
                  <a:pt x="0" y="1550839"/>
                  <a:pt x="0" y="1531615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63" name="Shape 61"/>
          <p:cNvSpPr/>
          <p:nvPr/>
        </p:nvSpPr>
        <p:spPr>
          <a:xfrm>
            <a:off x="8254910" y="3585370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8320177" y="3672394"/>
            <a:ext cx="217559" cy="174047"/>
          </a:xfrm>
          <a:custGeom>
            <a:avLst/>
            <a:gdLst/>
            <a:ahLst/>
            <a:cxnLst/>
            <a:rect l="l" t="t" r="r" b="b"/>
            <a:pathLst>
              <a:path w="217559" h="174047">
                <a:moveTo>
                  <a:pt x="119657" y="0"/>
                </a:moveTo>
                <a:cubicBezTo>
                  <a:pt x="119657" y="-6017"/>
                  <a:pt x="114796" y="-10878"/>
                  <a:pt x="108779" y="-10878"/>
                </a:cubicBezTo>
                <a:cubicBezTo>
                  <a:pt x="102763" y="-10878"/>
                  <a:pt x="97901" y="-6017"/>
                  <a:pt x="97901" y="0"/>
                </a:cubicBezTo>
                <a:lnTo>
                  <a:pt x="97901" y="21756"/>
                </a:lnTo>
                <a:lnTo>
                  <a:pt x="65268" y="21756"/>
                </a:lnTo>
                <a:cubicBezTo>
                  <a:pt x="47251" y="21756"/>
                  <a:pt x="32634" y="36373"/>
                  <a:pt x="32634" y="54390"/>
                </a:cubicBezTo>
                <a:lnTo>
                  <a:pt x="32634" y="130535"/>
                </a:lnTo>
                <a:cubicBezTo>
                  <a:pt x="32634" y="148552"/>
                  <a:pt x="47251" y="163169"/>
                  <a:pt x="65268" y="163169"/>
                </a:cubicBezTo>
                <a:lnTo>
                  <a:pt x="152291" y="163169"/>
                </a:lnTo>
                <a:cubicBezTo>
                  <a:pt x="170308" y="163169"/>
                  <a:pt x="184925" y="148552"/>
                  <a:pt x="184925" y="130535"/>
                </a:cubicBezTo>
                <a:lnTo>
                  <a:pt x="184925" y="54390"/>
                </a:lnTo>
                <a:cubicBezTo>
                  <a:pt x="184925" y="36373"/>
                  <a:pt x="170308" y="21756"/>
                  <a:pt x="152291" y="21756"/>
                </a:cubicBezTo>
                <a:lnTo>
                  <a:pt x="119657" y="21756"/>
                </a:lnTo>
                <a:lnTo>
                  <a:pt x="119657" y="0"/>
                </a:lnTo>
                <a:close/>
                <a:moveTo>
                  <a:pt x="54390" y="125096"/>
                </a:moveTo>
                <a:cubicBezTo>
                  <a:pt x="54390" y="120575"/>
                  <a:pt x="58027" y="116938"/>
                  <a:pt x="62548" y="116938"/>
                </a:cubicBezTo>
                <a:lnTo>
                  <a:pt x="73426" y="116938"/>
                </a:lnTo>
                <a:cubicBezTo>
                  <a:pt x="77947" y="116938"/>
                  <a:pt x="81585" y="120575"/>
                  <a:pt x="81585" y="125096"/>
                </a:cubicBezTo>
                <a:cubicBezTo>
                  <a:pt x="81585" y="129618"/>
                  <a:pt x="77947" y="133255"/>
                  <a:pt x="73426" y="133255"/>
                </a:cubicBezTo>
                <a:lnTo>
                  <a:pt x="62548" y="133255"/>
                </a:lnTo>
                <a:cubicBezTo>
                  <a:pt x="58027" y="133255"/>
                  <a:pt x="54390" y="129618"/>
                  <a:pt x="54390" y="125096"/>
                </a:cubicBezTo>
                <a:close/>
                <a:moveTo>
                  <a:pt x="95182" y="125096"/>
                </a:moveTo>
                <a:cubicBezTo>
                  <a:pt x="95182" y="120575"/>
                  <a:pt x="98819" y="116938"/>
                  <a:pt x="103340" y="116938"/>
                </a:cubicBezTo>
                <a:lnTo>
                  <a:pt x="114218" y="116938"/>
                </a:lnTo>
                <a:cubicBezTo>
                  <a:pt x="118740" y="116938"/>
                  <a:pt x="122377" y="120575"/>
                  <a:pt x="122377" y="125096"/>
                </a:cubicBezTo>
                <a:cubicBezTo>
                  <a:pt x="122377" y="129618"/>
                  <a:pt x="118740" y="133255"/>
                  <a:pt x="114218" y="133255"/>
                </a:cubicBezTo>
                <a:lnTo>
                  <a:pt x="103340" y="133255"/>
                </a:lnTo>
                <a:cubicBezTo>
                  <a:pt x="98819" y="133255"/>
                  <a:pt x="95182" y="129618"/>
                  <a:pt x="95182" y="125096"/>
                </a:cubicBezTo>
                <a:close/>
                <a:moveTo>
                  <a:pt x="135974" y="125096"/>
                </a:moveTo>
                <a:cubicBezTo>
                  <a:pt x="135974" y="120575"/>
                  <a:pt x="139612" y="116938"/>
                  <a:pt x="144133" y="116938"/>
                </a:cubicBezTo>
                <a:lnTo>
                  <a:pt x="155011" y="116938"/>
                </a:lnTo>
                <a:cubicBezTo>
                  <a:pt x="159532" y="116938"/>
                  <a:pt x="163169" y="120575"/>
                  <a:pt x="163169" y="125096"/>
                </a:cubicBezTo>
                <a:cubicBezTo>
                  <a:pt x="163169" y="129618"/>
                  <a:pt x="159532" y="133255"/>
                  <a:pt x="155011" y="133255"/>
                </a:cubicBezTo>
                <a:lnTo>
                  <a:pt x="144133" y="133255"/>
                </a:lnTo>
                <a:cubicBezTo>
                  <a:pt x="139612" y="133255"/>
                  <a:pt x="135974" y="129618"/>
                  <a:pt x="135974" y="125096"/>
                </a:cubicBezTo>
                <a:close/>
                <a:moveTo>
                  <a:pt x="76146" y="59829"/>
                </a:moveTo>
                <a:cubicBezTo>
                  <a:pt x="85151" y="59829"/>
                  <a:pt x="92463" y="67140"/>
                  <a:pt x="92463" y="76146"/>
                </a:cubicBezTo>
                <a:cubicBezTo>
                  <a:pt x="92463" y="85151"/>
                  <a:pt x="85151" y="92463"/>
                  <a:pt x="76146" y="92463"/>
                </a:cubicBezTo>
                <a:cubicBezTo>
                  <a:pt x="67140" y="92463"/>
                  <a:pt x="59829" y="85151"/>
                  <a:pt x="59829" y="76146"/>
                </a:cubicBezTo>
                <a:cubicBezTo>
                  <a:pt x="59829" y="67140"/>
                  <a:pt x="67140" y="59829"/>
                  <a:pt x="76146" y="59829"/>
                </a:cubicBezTo>
                <a:close/>
                <a:moveTo>
                  <a:pt x="125096" y="76146"/>
                </a:moveTo>
                <a:cubicBezTo>
                  <a:pt x="125096" y="67140"/>
                  <a:pt x="132408" y="59829"/>
                  <a:pt x="141413" y="59829"/>
                </a:cubicBezTo>
                <a:cubicBezTo>
                  <a:pt x="150419" y="59829"/>
                  <a:pt x="157730" y="67140"/>
                  <a:pt x="157730" y="76146"/>
                </a:cubicBezTo>
                <a:cubicBezTo>
                  <a:pt x="157730" y="85151"/>
                  <a:pt x="150419" y="92463"/>
                  <a:pt x="141413" y="92463"/>
                </a:cubicBezTo>
                <a:cubicBezTo>
                  <a:pt x="132408" y="92463"/>
                  <a:pt x="125096" y="85151"/>
                  <a:pt x="125096" y="76146"/>
                </a:cubicBezTo>
                <a:close/>
                <a:moveTo>
                  <a:pt x="21756" y="76146"/>
                </a:moveTo>
                <a:cubicBezTo>
                  <a:pt x="21756" y="70129"/>
                  <a:pt x="16895" y="65268"/>
                  <a:pt x="10878" y="65268"/>
                </a:cubicBezTo>
                <a:cubicBezTo>
                  <a:pt x="4861" y="65268"/>
                  <a:pt x="0" y="70129"/>
                  <a:pt x="0" y="76146"/>
                </a:cubicBezTo>
                <a:lnTo>
                  <a:pt x="0" y="108779"/>
                </a:lnTo>
                <a:cubicBezTo>
                  <a:pt x="0" y="114796"/>
                  <a:pt x="4861" y="119657"/>
                  <a:pt x="10878" y="119657"/>
                </a:cubicBezTo>
                <a:cubicBezTo>
                  <a:pt x="16895" y="119657"/>
                  <a:pt x="21756" y="114796"/>
                  <a:pt x="21756" y="108779"/>
                </a:cubicBezTo>
                <a:lnTo>
                  <a:pt x="21756" y="76146"/>
                </a:lnTo>
                <a:close/>
                <a:moveTo>
                  <a:pt x="206681" y="65268"/>
                </a:moveTo>
                <a:cubicBezTo>
                  <a:pt x="200664" y="65268"/>
                  <a:pt x="195803" y="70129"/>
                  <a:pt x="195803" y="76146"/>
                </a:cubicBezTo>
                <a:lnTo>
                  <a:pt x="195803" y="108779"/>
                </a:lnTo>
                <a:cubicBezTo>
                  <a:pt x="195803" y="114796"/>
                  <a:pt x="200664" y="119657"/>
                  <a:pt x="206681" y="119657"/>
                </a:cubicBezTo>
                <a:cubicBezTo>
                  <a:pt x="212698" y="119657"/>
                  <a:pt x="217559" y="114796"/>
                  <a:pt x="217559" y="108779"/>
                </a:cubicBezTo>
                <a:lnTo>
                  <a:pt x="217559" y="76146"/>
                </a:lnTo>
                <a:cubicBezTo>
                  <a:pt x="217559" y="70129"/>
                  <a:pt x="212698" y="65268"/>
                  <a:pt x="206681" y="65268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65" name="Text 63"/>
          <p:cNvSpPr/>
          <p:nvPr/>
        </p:nvSpPr>
        <p:spPr>
          <a:xfrm>
            <a:off x="8672623" y="3637585"/>
            <a:ext cx="870236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Flujo con IA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272314" y="4072702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67" name="Text 65"/>
          <p:cNvSpPr/>
          <p:nvPr/>
        </p:nvSpPr>
        <p:spPr>
          <a:xfrm>
            <a:off x="8498576" y="4037893"/>
            <a:ext cx="2993610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 como stack: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Gemini integrada como capa del sistema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272314" y="4316368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69" name="Text 67"/>
          <p:cNvSpPr/>
          <p:nvPr/>
        </p:nvSpPr>
        <p:spPr>
          <a:xfrm>
            <a:off x="8498576" y="4281559"/>
            <a:ext cx="3263383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engineering: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Prompts reutilizables, roles especializados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272314" y="4734081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71" name="Text 69"/>
          <p:cNvSpPr/>
          <p:nvPr/>
        </p:nvSpPr>
        <p:spPr>
          <a:xfrm>
            <a:off x="8498576" y="4699272"/>
            <a:ext cx="2314827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Depuración: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Refactorización asistida por IA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365499" y="5116985"/>
            <a:ext cx="3742013" cy="1392377"/>
          </a:xfrm>
          <a:custGeom>
            <a:avLst/>
            <a:gdLst/>
            <a:ahLst/>
            <a:cxnLst/>
            <a:rect l="l" t="t" r="r" b="b"/>
            <a:pathLst>
              <a:path w="3742013" h="1392377">
                <a:moveTo>
                  <a:pt x="34809" y="0"/>
                </a:moveTo>
                <a:lnTo>
                  <a:pt x="3672394" y="0"/>
                </a:lnTo>
                <a:cubicBezTo>
                  <a:pt x="3710843" y="0"/>
                  <a:pt x="3742013" y="31169"/>
                  <a:pt x="3742013" y="69619"/>
                </a:cubicBezTo>
                <a:lnTo>
                  <a:pt x="3742013" y="1322758"/>
                </a:lnTo>
                <a:cubicBezTo>
                  <a:pt x="3742013" y="1361207"/>
                  <a:pt x="3710843" y="1392377"/>
                  <a:pt x="3672394" y="1392377"/>
                </a:cubicBezTo>
                <a:lnTo>
                  <a:pt x="34809" y="1392377"/>
                </a:lnTo>
                <a:cubicBezTo>
                  <a:pt x="15585" y="1392377"/>
                  <a:pt x="0" y="1376792"/>
                  <a:pt x="0" y="1357567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365499" y="5116985"/>
            <a:ext cx="34809" cy="1392377"/>
          </a:xfrm>
          <a:custGeom>
            <a:avLst/>
            <a:gdLst/>
            <a:ahLst/>
            <a:cxnLst/>
            <a:rect l="l" t="t" r="r" b="b"/>
            <a:pathLst>
              <a:path w="34809" h="1392377">
                <a:moveTo>
                  <a:pt x="34809" y="0"/>
                </a:moveTo>
                <a:lnTo>
                  <a:pt x="34809" y="0"/>
                </a:lnTo>
                <a:lnTo>
                  <a:pt x="34809" y="1392377"/>
                </a:lnTo>
                <a:lnTo>
                  <a:pt x="34809" y="1392377"/>
                </a:lnTo>
                <a:cubicBezTo>
                  <a:pt x="15585" y="1392377"/>
                  <a:pt x="0" y="1376792"/>
                  <a:pt x="0" y="1357567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74" name="Shape 72"/>
          <p:cNvSpPr/>
          <p:nvPr/>
        </p:nvSpPr>
        <p:spPr>
          <a:xfrm>
            <a:off x="522141" y="5256223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75" name="Shape 73"/>
          <p:cNvSpPr/>
          <p:nvPr/>
        </p:nvSpPr>
        <p:spPr>
          <a:xfrm>
            <a:off x="630921" y="5343246"/>
            <a:ext cx="130535" cy="174047"/>
          </a:xfrm>
          <a:custGeom>
            <a:avLst/>
            <a:gdLst/>
            <a:ahLst/>
            <a:cxnLst/>
            <a:rect l="l" t="t" r="r" b="b"/>
            <a:pathLst>
              <a:path w="130535" h="174047">
                <a:moveTo>
                  <a:pt x="84950" y="22708"/>
                </a:moveTo>
                <a:cubicBezTo>
                  <a:pt x="88485" y="17847"/>
                  <a:pt x="87397" y="11048"/>
                  <a:pt x="82536" y="7513"/>
                </a:cubicBezTo>
                <a:cubicBezTo>
                  <a:pt x="77675" y="3977"/>
                  <a:pt x="70877" y="5065"/>
                  <a:pt x="67341" y="9926"/>
                </a:cubicBezTo>
                <a:lnTo>
                  <a:pt x="31308" y="59455"/>
                </a:lnTo>
                <a:lnTo>
                  <a:pt x="18560" y="46707"/>
                </a:lnTo>
                <a:cubicBezTo>
                  <a:pt x="14311" y="42458"/>
                  <a:pt x="7411" y="42458"/>
                  <a:pt x="3161" y="46707"/>
                </a:cubicBezTo>
                <a:cubicBezTo>
                  <a:pt x="-1088" y="50956"/>
                  <a:pt x="-1088" y="57857"/>
                  <a:pt x="3161" y="62106"/>
                </a:cubicBezTo>
                <a:lnTo>
                  <a:pt x="24917" y="83862"/>
                </a:lnTo>
                <a:cubicBezTo>
                  <a:pt x="27161" y="86106"/>
                  <a:pt x="30288" y="87262"/>
                  <a:pt x="33450" y="87024"/>
                </a:cubicBezTo>
                <a:cubicBezTo>
                  <a:pt x="36611" y="86786"/>
                  <a:pt x="39535" y="85154"/>
                  <a:pt x="41404" y="82570"/>
                </a:cubicBezTo>
                <a:lnTo>
                  <a:pt x="84916" y="22742"/>
                </a:lnTo>
                <a:close/>
                <a:moveTo>
                  <a:pt x="128462" y="68939"/>
                </a:moveTo>
                <a:cubicBezTo>
                  <a:pt x="131997" y="64078"/>
                  <a:pt x="130909" y="57279"/>
                  <a:pt x="126048" y="53744"/>
                </a:cubicBezTo>
                <a:cubicBezTo>
                  <a:pt x="121187" y="50209"/>
                  <a:pt x="114388" y="51296"/>
                  <a:pt x="110853" y="56157"/>
                </a:cubicBezTo>
                <a:lnTo>
                  <a:pt x="53064" y="135600"/>
                </a:lnTo>
                <a:lnTo>
                  <a:pt x="29438" y="111975"/>
                </a:lnTo>
                <a:cubicBezTo>
                  <a:pt x="25189" y="107726"/>
                  <a:pt x="18289" y="107726"/>
                  <a:pt x="14039" y="111975"/>
                </a:cubicBezTo>
                <a:cubicBezTo>
                  <a:pt x="9790" y="116224"/>
                  <a:pt x="9790" y="123125"/>
                  <a:pt x="14039" y="127374"/>
                </a:cubicBezTo>
                <a:lnTo>
                  <a:pt x="46673" y="160008"/>
                </a:lnTo>
                <a:cubicBezTo>
                  <a:pt x="48917" y="162251"/>
                  <a:pt x="52044" y="163407"/>
                  <a:pt x="55206" y="163169"/>
                </a:cubicBezTo>
                <a:cubicBezTo>
                  <a:pt x="58367" y="162931"/>
                  <a:pt x="61290" y="161300"/>
                  <a:pt x="63160" y="158716"/>
                </a:cubicBezTo>
                <a:lnTo>
                  <a:pt x="128428" y="68973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76" name="Text 74"/>
          <p:cNvSpPr/>
          <p:nvPr/>
        </p:nvSpPr>
        <p:spPr>
          <a:xfrm>
            <a:off x="939854" y="5308437"/>
            <a:ext cx="591760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Calidad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539546" y="5743555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78" name="Text 76"/>
          <p:cNvSpPr/>
          <p:nvPr/>
        </p:nvSpPr>
        <p:spPr>
          <a:xfrm>
            <a:off x="765807" y="5708745"/>
            <a:ext cx="2506278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Unit, integration, E2E (80%+ coverage)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539546" y="5987221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0" name="Text 78"/>
          <p:cNvSpPr/>
          <p:nvPr/>
        </p:nvSpPr>
        <p:spPr>
          <a:xfrm>
            <a:off x="765807" y="5952411"/>
            <a:ext cx="2175589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quality: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ESLint, Black, flake8, mypy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539546" y="6230887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2" name="Text 80"/>
          <p:cNvSpPr/>
          <p:nvPr/>
        </p:nvSpPr>
        <p:spPr>
          <a:xfrm>
            <a:off x="765807" y="6196077"/>
            <a:ext cx="1705662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Pre-commit: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Husky, lint-staged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4231883" y="5116985"/>
            <a:ext cx="3742013" cy="1392377"/>
          </a:xfrm>
          <a:custGeom>
            <a:avLst/>
            <a:gdLst/>
            <a:ahLst/>
            <a:cxnLst/>
            <a:rect l="l" t="t" r="r" b="b"/>
            <a:pathLst>
              <a:path w="3742013" h="1392377">
                <a:moveTo>
                  <a:pt x="34809" y="0"/>
                </a:moveTo>
                <a:lnTo>
                  <a:pt x="3672394" y="0"/>
                </a:lnTo>
                <a:cubicBezTo>
                  <a:pt x="3710843" y="0"/>
                  <a:pt x="3742013" y="31169"/>
                  <a:pt x="3742013" y="69619"/>
                </a:cubicBezTo>
                <a:lnTo>
                  <a:pt x="3742013" y="1322758"/>
                </a:lnTo>
                <a:cubicBezTo>
                  <a:pt x="3742013" y="1361207"/>
                  <a:pt x="3710843" y="1392377"/>
                  <a:pt x="3672394" y="1392377"/>
                </a:cubicBezTo>
                <a:lnTo>
                  <a:pt x="34809" y="1392377"/>
                </a:lnTo>
                <a:cubicBezTo>
                  <a:pt x="15585" y="1392377"/>
                  <a:pt x="0" y="1376792"/>
                  <a:pt x="0" y="1357567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84" name="Shape 82"/>
          <p:cNvSpPr/>
          <p:nvPr/>
        </p:nvSpPr>
        <p:spPr>
          <a:xfrm>
            <a:off x="4231883" y="5116985"/>
            <a:ext cx="34809" cy="1392377"/>
          </a:xfrm>
          <a:custGeom>
            <a:avLst/>
            <a:gdLst/>
            <a:ahLst/>
            <a:cxnLst/>
            <a:rect l="l" t="t" r="r" b="b"/>
            <a:pathLst>
              <a:path w="34809" h="1392377">
                <a:moveTo>
                  <a:pt x="34809" y="0"/>
                </a:moveTo>
                <a:lnTo>
                  <a:pt x="34809" y="0"/>
                </a:lnTo>
                <a:lnTo>
                  <a:pt x="34809" y="1392377"/>
                </a:lnTo>
                <a:lnTo>
                  <a:pt x="34809" y="1392377"/>
                </a:lnTo>
                <a:cubicBezTo>
                  <a:pt x="15585" y="1392377"/>
                  <a:pt x="0" y="1376792"/>
                  <a:pt x="0" y="1357567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85" name="Shape 83"/>
          <p:cNvSpPr/>
          <p:nvPr/>
        </p:nvSpPr>
        <p:spPr>
          <a:xfrm>
            <a:off x="4388526" y="5256223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86" name="Shape 84"/>
          <p:cNvSpPr/>
          <p:nvPr/>
        </p:nvSpPr>
        <p:spPr>
          <a:xfrm>
            <a:off x="4464671" y="5343246"/>
            <a:ext cx="195803" cy="174047"/>
          </a:xfrm>
          <a:custGeom>
            <a:avLst/>
            <a:gdLst/>
            <a:ahLst/>
            <a:cxnLst/>
            <a:rect l="l" t="t" r="r" b="b"/>
            <a:pathLst>
              <a:path w="195803" h="174047">
                <a:moveTo>
                  <a:pt x="0" y="114218"/>
                </a:moveTo>
                <a:cubicBezTo>
                  <a:pt x="0" y="141243"/>
                  <a:pt x="21926" y="163169"/>
                  <a:pt x="48951" y="163169"/>
                </a:cubicBezTo>
                <a:lnTo>
                  <a:pt x="152291" y="163169"/>
                </a:lnTo>
                <a:cubicBezTo>
                  <a:pt x="176325" y="163169"/>
                  <a:pt x="195803" y="143691"/>
                  <a:pt x="195803" y="119657"/>
                </a:cubicBezTo>
                <a:cubicBezTo>
                  <a:pt x="195803" y="102117"/>
                  <a:pt x="185435" y="86990"/>
                  <a:pt x="170478" y="80123"/>
                </a:cubicBezTo>
                <a:cubicBezTo>
                  <a:pt x="172755" y="75670"/>
                  <a:pt x="174047" y="70605"/>
                  <a:pt x="174047" y="65268"/>
                </a:cubicBezTo>
                <a:cubicBezTo>
                  <a:pt x="174047" y="47251"/>
                  <a:pt x="159430" y="32634"/>
                  <a:pt x="141413" y="32634"/>
                </a:cubicBezTo>
                <a:cubicBezTo>
                  <a:pt x="135396" y="32634"/>
                  <a:pt x="129787" y="34266"/>
                  <a:pt x="124960" y="37087"/>
                </a:cubicBezTo>
                <a:cubicBezTo>
                  <a:pt x="116768" y="21518"/>
                  <a:pt x="100417" y="10878"/>
                  <a:pt x="81585" y="10878"/>
                </a:cubicBezTo>
                <a:cubicBezTo>
                  <a:pt x="54560" y="10878"/>
                  <a:pt x="32634" y="32804"/>
                  <a:pt x="32634" y="59829"/>
                </a:cubicBezTo>
                <a:cubicBezTo>
                  <a:pt x="32634" y="62548"/>
                  <a:pt x="32872" y="65234"/>
                  <a:pt x="33280" y="67817"/>
                </a:cubicBezTo>
                <a:cubicBezTo>
                  <a:pt x="13937" y="74344"/>
                  <a:pt x="0" y="92666"/>
                  <a:pt x="0" y="114218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87" name="Text 85"/>
          <p:cNvSpPr/>
          <p:nvPr/>
        </p:nvSpPr>
        <p:spPr>
          <a:xfrm>
            <a:off x="4806239" y="5308437"/>
            <a:ext cx="1070390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Infraestructura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4405930" y="5743555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89" name="Text 87"/>
          <p:cNvSpPr/>
          <p:nvPr/>
        </p:nvSpPr>
        <p:spPr>
          <a:xfrm>
            <a:off x="4632191" y="5708745"/>
            <a:ext cx="1958030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CI/CD: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GitHub Actions, auto-deploy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4405930" y="5987221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91" name="Text 89"/>
          <p:cNvSpPr/>
          <p:nvPr/>
        </p:nvSpPr>
        <p:spPr>
          <a:xfrm>
            <a:off x="4632191" y="5952411"/>
            <a:ext cx="1775281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Vercel, Render, Supabase</a:t>
            </a:r>
            <a:endParaRPr lang="en-US" sz="1600" dirty="0"/>
          </a:p>
        </p:txBody>
      </p:sp>
      <p:sp>
        <p:nvSpPr>
          <p:cNvPr id="92" name="Shape 90"/>
          <p:cNvSpPr/>
          <p:nvPr/>
        </p:nvSpPr>
        <p:spPr>
          <a:xfrm>
            <a:off x="4405930" y="6230887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93" name="Text 91"/>
          <p:cNvSpPr/>
          <p:nvPr/>
        </p:nvSpPr>
        <p:spPr>
          <a:xfrm>
            <a:off x="4632191" y="6196077"/>
            <a:ext cx="2053756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Bases de datos: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PostgreSQL relacional</a:t>
            </a:r>
            <a:endParaRPr lang="en-US" sz="1600" dirty="0"/>
          </a:p>
        </p:txBody>
      </p:sp>
      <p:sp>
        <p:nvSpPr>
          <p:cNvPr id="94" name="Shape 92"/>
          <p:cNvSpPr/>
          <p:nvPr/>
        </p:nvSpPr>
        <p:spPr>
          <a:xfrm>
            <a:off x="8098267" y="5116985"/>
            <a:ext cx="3742013" cy="1392377"/>
          </a:xfrm>
          <a:custGeom>
            <a:avLst/>
            <a:gdLst/>
            <a:ahLst/>
            <a:cxnLst/>
            <a:rect l="l" t="t" r="r" b="b"/>
            <a:pathLst>
              <a:path w="3742013" h="1392377">
                <a:moveTo>
                  <a:pt x="34809" y="0"/>
                </a:moveTo>
                <a:lnTo>
                  <a:pt x="3672394" y="0"/>
                </a:lnTo>
                <a:cubicBezTo>
                  <a:pt x="3710843" y="0"/>
                  <a:pt x="3742013" y="31169"/>
                  <a:pt x="3742013" y="69619"/>
                </a:cubicBezTo>
                <a:lnTo>
                  <a:pt x="3742013" y="1322758"/>
                </a:lnTo>
                <a:cubicBezTo>
                  <a:pt x="3742013" y="1361207"/>
                  <a:pt x="3710843" y="1392377"/>
                  <a:pt x="3672394" y="1392377"/>
                </a:cubicBezTo>
                <a:lnTo>
                  <a:pt x="34809" y="1392377"/>
                </a:lnTo>
                <a:cubicBezTo>
                  <a:pt x="15585" y="1392377"/>
                  <a:pt x="0" y="1376792"/>
                  <a:pt x="0" y="1357567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95" name="Shape 93"/>
          <p:cNvSpPr/>
          <p:nvPr/>
        </p:nvSpPr>
        <p:spPr>
          <a:xfrm>
            <a:off x="8098267" y="5116985"/>
            <a:ext cx="34809" cy="1392377"/>
          </a:xfrm>
          <a:custGeom>
            <a:avLst/>
            <a:gdLst/>
            <a:ahLst/>
            <a:cxnLst/>
            <a:rect l="l" t="t" r="r" b="b"/>
            <a:pathLst>
              <a:path w="34809" h="1392377">
                <a:moveTo>
                  <a:pt x="34809" y="0"/>
                </a:moveTo>
                <a:lnTo>
                  <a:pt x="34809" y="0"/>
                </a:lnTo>
                <a:lnTo>
                  <a:pt x="34809" y="1392377"/>
                </a:lnTo>
                <a:lnTo>
                  <a:pt x="34809" y="1392377"/>
                </a:lnTo>
                <a:cubicBezTo>
                  <a:pt x="15585" y="1392377"/>
                  <a:pt x="0" y="1376792"/>
                  <a:pt x="0" y="1357567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96" name="Shape 94"/>
          <p:cNvSpPr/>
          <p:nvPr/>
        </p:nvSpPr>
        <p:spPr>
          <a:xfrm>
            <a:off x="8254910" y="5256223"/>
            <a:ext cx="348094" cy="348094"/>
          </a:xfrm>
          <a:custGeom>
            <a:avLst/>
            <a:gdLst/>
            <a:ahLst/>
            <a:cxnLst/>
            <a:rect l="l" t="t" r="r" b="b"/>
            <a:pathLst>
              <a:path w="348094" h="348094">
                <a:moveTo>
                  <a:pt x="69619" y="0"/>
                </a:moveTo>
                <a:lnTo>
                  <a:pt x="278475" y="0"/>
                </a:lnTo>
                <a:cubicBezTo>
                  <a:pt x="316899" y="0"/>
                  <a:pt x="348094" y="31195"/>
                  <a:pt x="348094" y="69619"/>
                </a:cubicBezTo>
                <a:lnTo>
                  <a:pt x="348094" y="278475"/>
                </a:lnTo>
                <a:cubicBezTo>
                  <a:pt x="348094" y="316925"/>
                  <a:pt x="316925" y="348094"/>
                  <a:pt x="278475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97" name="Shape 95"/>
          <p:cNvSpPr/>
          <p:nvPr/>
        </p:nvSpPr>
        <p:spPr>
          <a:xfrm>
            <a:off x="8341933" y="5343246"/>
            <a:ext cx="174047" cy="174047"/>
          </a:xfrm>
          <a:custGeom>
            <a:avLst/>
            <a:gdLst/>
            <a:ahLst/>
            <a:cxnLst/>
            <a:rect l="l" t="t" r="r" b="b"/>
            <a:pathLst>
              <a:path w="174047" h="174047">
                <a:moveTo>
                  <a:pt x="87024" y="0"/>
                </a:moveTo>
                <a:cubicBezTo>
                  <a:pt x="88587" y="0"/>
                  <a:pt x="90151" y="340"/>
                  <a:pt x="91579" y="986"/>
                </a:cubicBezTo>
                <a:lnTo>
                  <a:pt x="155623" y="28147"/>
                </a:lnTo>
                <a:cubicBezTo>
                  <a:pt x="163101" y="31308"/>
                  <a:pt x="168676" y="38685"/>
                  <a:pt x="168642" y="47591"/>
                </a:cubicBezTo>
                <a:cubicBezTo>
                  <a:pt x="168472" y="81313"/>
                  <a:pt x="154603" y="143011"/>
                  <a:pt x="96032" y="171056"/>
                </a:cubicBezTo>
                <a:cubicBezTo>
                  <a:pt x="90355" y="173775"/>
                  <a:pt x="83760" y="173775"/>
                  <a:pt x="78083" y="171056"/>
                </a:cubicBezTo>
                <a:cubicBezTo>
                  <a:pt x="19478" y="143011"/>
                  <a:pt x="5643" y="81313"/>
                  <a:pt x="5473" y="47591"/>
                </a:cubicBezTo>
                <a:cubicBezTo>
                  <a:pt x="5439" y="38685"/>
                  <a:pt x="11014" y="31308"/>
                  <a:pt x="18493" y="28147"/>
                </a:cubicBezTo>
                <a:lnTo>
                  <a:pt x="82502" y="986"/>
                </a:lnTo>
                <a:cubicBezTo>
                  <a:pt x="83930" y="340"/>
                  <a:pt x="85460" y="0"/>
                  <a:pt x="87024" y="0"/>
                </a:cubicBezTo>
                <a:close/>
                <a:moveTo>
                  <a:pt x="87024" y="22708"/>
                </a:moveTo>
                <a:lnTo>
                  <a:pt x="87024" y="151237"/>
                </a:lnTo>
                <a:cubicBezTo>
                  <a:pt x="133935" y="128530"/>
                  <a:pt x="146546" y="78219"/>
                  <a:pt x="146852" y="48101"/>
                </a:cubicBezTo>
                <a:lnTo>
                  <a:pt x="87024" y="22742"/>
                </a:lnTo>
                <a:lnTo>
                  <a:pt x="87024" y="22742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98" name="Text 96"/>
          <p:cNvSpPr/>
          <p:nvPr/>
        </p:nvSpPr>
        <p:spPr>
          <a:xfrm>
            <a:off x="8672623" y="5308437"/>
            <a:ext cx="757105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Seguridad</a:t>
            </a:r>
            <a:endParaRPr lang="en-US" sz="1600" dirty="0"/>
          </a:p>
        </p:txBody>
      </p:sp>
      <p:sp>
        <p:nvSpPr>
          <p:cNvPr id="99" name="Shape 97"/>
          <p:cNvSpPr/>
          <p:nvPr/>
        </p:nvSpPr>
        <p:spPr>
          <a:xfrm>
            <a:off x="8272314" y="5743555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00" name="Text 98"/>
          <p:cNvSpPr/>
          <p:nvPr/>
        </p:nvSpPr>
        <p:spPr>
          <a:xfrm>
            <a:off x="8498576" y="5708745"/>
            <a:ext cx="2306124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DevSecOps: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Seguridad integrada en CI/CD</a:t>
            </a: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8272314" y="5987221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02" name="Text 100"/>
          <p:cNvSpPr/>
          <p:nvPr/>
        </p:nvSpPr>
        <p:spPr>
          <a:xfrm>
            <a:off x="8498576" y="5952411"/>
            <a:ext cx="2166887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 Auth: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RS256/HS256, refresh tokens</a:t>
            </a:r>
            <a:endParaRPr lang="en-US" sz="1600" dirty="0"/>
          </a:p>
        </p:txBody>
      </p:sp>
      <p:sp>
        <p:nvSpPr>
          <p:cNvPr id="103" name="Shape 101"/>
          <p:cNvSpPr/>
          <p:nvPr/>
        </p:nvSpPr>
        <p:spPr>
          <a:xfrm>
            <a:off x="8272314" y="6230887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04" name="Text 102"/>
          <p:cNvSpPr/>
          <p:nvPr/>
        </p:nvSpPr>
        <p:spPr>
          <a:xfrm>
            <a:off x="8498576" y="6196077"/>
            <a:ext cx="2166887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OWASP:</a:t>
            </a:r>
            <a:pPr>
              <a:lnSpc>
                <a:spcPct val="120000"/>
              </a:lnSpc>
            </a:pPr>
            <a:r>
              <a:rPr lang="en-US" sz="959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Rate limiting, CORS, validación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650" y="344650"/>
            <a:ext cx="11571630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spc="54" kern="0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 / ÉTICA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4650" y="620370"/>
            <a:ext cx="11709490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57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Ética de la IA y Responsabilidad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4650" y="1102881"/>
            <a:ext cx="11588862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7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IA responsable en un sistema de seguridad alimentaria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4650" y="1447531"/>
            <a:ext cx="1102881" cy="34465"/>
          </a:xfrm>
          <a:custGeom>
            <a:avLst/>
            <a:gdLst/>
            <a:ahLst/>
            <a:cxnLst/>
            <a:rect l="l" t="t" r="r" b="b"/>
            <a:pathLst>
              <a:path w="1102881" h="34465">
                <a:moveTo>
                  <a:pt x="0" y="0"/>
                </a:moveTo>
                <a:lnTo>
                  <a:pt x="1102881" y="0"/>
                </a:lnTo>
                <a:lnTo>
                  <a:pt x="1102881" y="34465"/>
                </a:lnTo>
                <a:lnTo>
                  <a:pt x="0" y="34465"/>
                </a:lnTo>
                <a:lnTo>
                  <a:pt x="0" y="0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6" name="Shape 4"/>
          <p:cNvSpPr/>
          <p:nvPr/>
        </p:nvSpPr>
        <p:spPr>
          <a:xfrm>
            <a:off x="361883" y="1619856"/>
            <a:ext cx="5652263" cy="3549897"/>
          </a:xfrm>
          <a:custGeom>
            <a:avLst/>
            <a:gdLst/>
            <a:ahLst/>
            <a:cxnLst/>
            <a:rect l="l" t="t" r="r" b="b"/>
            <a:pathLst>
              <a:path w="5652263" h="3549897">
                <a:moveTo>
                  <a:pt x="34465" y="0"/>
                </a:moveTo>
                <a:lnTo>
                  <a:pt x="5583324" y="0"/>
                </a:lnTo>
                <a:cubicBezTo>
                  <a:pt x="5621398" y="0"/>
                  <a:pt x="5652263" y="30865"/>
                  <a:pt x="5652263" y="68939"/>
                </a:cubicBezTo>
                <a:lnTo>
                  <a:pt x="5652263" y="3480958"/>
                </a:lnTo>
                <a:cubicBezTo>
                  <a:pt x="5652263" y="3519032"/>
                  <a:pt x="5621398" y="3549897"/>
                  <a:pt x="5583324" y="3549897"/>
                </a:cubicBezTo>
                <a:lnTo>
                  <a:pt x="34465" y="3549897"/>
                </a:lnTo>
                <a:cubicBezTo>
                  <a:pt x="15431" y="3549897"/>
                  <a:pt x="0" y="3534466"/>
                  <a:pt x="0" y="3515432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61883" y="1619856"/>
            <a:ext cx="34465" cy="3549897"/>
          </a:xfrm>
          <a:custGeom>
            <a:avLst/>
            <a:gdLst/>
            <a:ahLst/>
            <a:cxnLst/>
            <a:rect l="l" t="t" r="r" b="b"/>
            <a:pathLst>
              <a:path w="34465" h="3549897">
                <a:moveTo>
                  <a:pt x="34465" y="0"/>
                </a:moveTo>
                <a:lnTo>
                  <a:pt x="34465" y="0"/>
                </a:lnTo>
                <a:lnTo>
                  <a:pt x="34465" y="3549897"/>
                </a:lnTo>
                <a:lnTo>
                  <a:pt x="34465" y="3549897"/>
                </a:lnTo>
                <a:cubicBezTo>
                  <a:pt x="15431" y="3549897"/>
                  <a:pt x="0" y="3534466"/>
                  <a:pt x="0" y="3515432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8" name="Shape 6"/>
          <p:cNvSpPr/>
          <p:nvPr/>
        </p:nvSpPr>
        <p:spPr>
          <a:xfrm>
            <a:off x="551440" y="1792181"/>
            <a:ext cx="413580" cy="413580"/>
          </a:xfrm>
          <a:custGeom>
            <a:avLst/>
            <a:gdLst/>
            <a:ahLst/>
            <a:cxnLst/>
            <a:rect l="l" t="t" r="r" b="b"/>
            <a:pathLst>
              <a:path w="413580" h="413580">
                <a:moveTo>
                  <a:pt x="68931" y="0"/>
                </a:moveTo>
                <a:lnTo>
                  <a:pt x="344649" y="0"/>
                </a:lnTo>
                <a:cubicBezTo>
                  <a:pt x="382719" y="0"/>
                  <a:pt x="413580" y="30862"/>
                  <a:pt x="413580" y="68931"/>
                </a:cubicBezTo>
                <a:lnTo>
                  <a:pt x="413580" y="344649"/>
                </a:lnTo>
                <a:cubicBezTo>
                  <a:pt x="413580" y="382719"/>
                  <a:pt x="382719" y="413580"/>
                  <a:pt x="344649" y="413580"/>
                </a:cubicBezTo>
                <a:lnTo>
                  <a:pt x="68931" y="413580"/>
                </a:lnTo>
                <a:cubicBezTo>
                  <a:pt x="30862" y="413580"/>
                  <a:pt x="0" y="382719"/>
                  <a:pt x="0" y="344649"/>
                </a:cubicBezTo>
                <a:lnTo>
                  <a:pt x="0" y="68931"/>
                </a:lnTo>
                <a:cubicBezTo>
                  <a:pt x="0" y="30887"/>
                  <a:pt x="30887" y="0"/>
                  <a:pt x="6893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67760" y="1895576"/>
            <a:ext cx="180941" cy="206790"/>
          </a:xfrm>
          <a:custGeom>
            <a:avLst/>
            <a:gdLst/>
            <a:ahLst/>
            <a:cxnLst/>
            <a:rect l="l" t="t" r="r" b="b"/>
            <a:pathLst>
              <a:path w="180941" h="206790">
                <a:moveTo>
                  <a:pt x="180941" y="83120"/>
                </a:moveTo>
                <a:cubicBezTo>
                  <a:pt x="174964" y="87078"/>
                  <a:pt x="168098" y="90269"/>
                  <a:pt x="160949" y="92813"/>
                </a:cubicBezTo>
                <a:cubicBezTo>
                  <a:pt x="141966" y="99599"/>
                  <a:pt x="117046" y="103395"/>
                  <a:pt x="90471" y="103395"/>
                </a:cubicBezTo>
                <a:cubicBezTo>
                  <a:pt x="63895" y="103395"/>
                  <a:pt x="38935" y="99558"/>
                  <a:pt x="19992" y="92813"/>
                </a:cubicBezTo>
                <a:cubicBezTo>
                  <a:pt x="12884" y="90269"/>
                  <a:pt x="5978" y="87078"/>
                  <a:pt x="0" y="83120"/>
                </a:cubicBezTo>
                <a:lnTo>
                  <a:pt x="0" y="116319"/>
                </a:lnTo>
                <a:cubicBezTo>
                  <a:pt x="0" y="134171"/>
                  <a:pt x="40510" y="148630"/>
                  <a:pt x="90471" y="148630"/>
                </a:cubicBezTo>
                <a:cubicBezTo>
                  <a:pt x="140431" y="148630"/>
                  <a:pt x="180941" y="134171"/>
                  <a:pt x="180941" y="116319"/>
                </a:cubicBezTo>
                <a:lnTo>
                  <a:pt x="180941" y="83120"/>
                </a:lnTo>
                <a:close/>
                <a:moveTo>
                  <a:pt x="180941" y="51698"/>
                </a:moveTo>
                <a:lnTo>
                  <a:pt x="180941" y="32311"/>
                </a:lnTo>
                <a:cubicBezTo>
                  <a:pt x="180941" y="14459"/>
                  <a:pt x="140431" y="0"/>
                  <a:pt x="90471" y="0"/>
                </a:cubicBezTo>
                <a:cubicBezTo>
                  <a:pt x="40510" y="0"/>
                  <a:pt x="0" y="14459"/>
                  <a:pt x="0" y="32311"/>
                </a:cubicBezTo>
                <a:lnTo>
                  <a:pt x="0" y="51698"/>
                </a:lnTo>
                <a:cubicBezTo>
                  <a:pt x="0" y="69549"/>
                  <a:pt x="40510" y="84008"/>
                  <a:pt x="90471" y="84008"/>
                </a:cubicBezTo>
                <a:cubicBezTo>
                  <a:pt x="140431" y="84008"/>
                  <a:pt x="180941" y="69549"/>
                  <a:pt x="180941" y="51698"/>
                </a:cubicBezTo>
                <a:close/>
                <a:moveTo>
                  <a:pt x="160949" y="157435"/>
                </a:moveTo>
                <a:cubicBezTo>
                  <a:pt x="142007" y="164180"/>
                  <a:pt x="117087" y="168017"/>
                  <a:pt x="90471" y="168017"/>
                </a:cubicBezTo>
                <a:cubicBezTo>
                  <a:pt x="63855" y="168017"/>
                  <a:pt x="38935" y="164180"/>
                  <a:pt x="19992" y="157435"/>
                </a:cubicBezTo>
                <a:cubicBezTo>
                  <a:pt x="12884" y="154891"/>
                  <a:pt x="5978" y="151700"/>
                  <a:pt x="0" y="147742"/>
                </a:cubicBezTo>
                <a:lnTo>
                  <a:pt x="0" y="174479"/>
                </a:lnTo>
                <a:cubicBezTo>
                  <a:pt x="0" y="192331"/>
                  <a:pt x="40510" y="206790"/>
                  <a:pt x="90471" y="206790"/>
                </a:cubicBezTo>
                <a:cubicBezTo>
                  <a:pt x="140431" y="206790"/>
                  <a:pt x="180941" y="192331"/>
                  <a:pt x="180941" y="174479"/>
                </a:cubicBezTo>
                <a:lnTo>
                  <a:pt x="180941" y="147742"/>
                </a:lnTo>
                <a:cubicBezTo>
                  <a:pt x="174964" y="151700"/>
                  <a:pt x="168098" y="154891"/>
                  <a:pt x="160949" y="157435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10" name="Text 8"/>
          <p:cNvSpPr/>
          <p:nvPr/>
        </p:nvSpPr>
        <p:spPr>
          <a:xfrm>
            <a:off x="1068416" y="1861111"/>
            <a:ext cx="1438914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Datos Mínimos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1440" y="2343621"/>
            <a:ext cx="5290380" cy="1275206"/>
          </a:xfrm>
          <a:custGeom>
            <a:avLst/>
            <a:gdLst/>
            <a:ahLst/>
            <a:cxnLst/>
            <a:rect l="l" t="t" r="r" b="b"/>
            <a:pathLst>
              <a:path w="5290380" h="1275206">
                <a:moveTo>
                  <a:pt x="34469" y="0"/>
                </a:moveTo>
                <a:lnTo>
                  <a:pt x="5255911" y="0"/>
                </a:lnTo>
                <a:cubicBezTo>
                  <a:pt x="5274948" y="0"/>
                  <a:pt x="5290380" y="15432"/>
                  <a:pt x="5290380" y="34469"/>
                </a:cubicBezTo>
                <a:lnTo>
                  <a:pt x="5290380" y="1240737"/>
                </a:lnTo>
                <a:cubicBezTo>
                  <a:pt x="5290380" y="1259773"/>
                  <a:pt x="5274948" y="1275206"/>
                  <a:pt x="5255911" y="1275206"/>
                </a:cubicBezTo>
                <a:lnTo>
                  <a:pt x="34469" y="1275206"/>
                </a:lnTo>
                <a:cubicBezTo>
                  <a:pt x="15432" y="1275206"/>
                  <a:pt x="0" y="1259773"/>
                  <a:pt x="0" y="1240737"/>
                </a:cubicBezTo>
                <a:lnTo>
                  <a:pt x="0" y="34469"/>
                </a:lnTo>
                <a:cubicBezTo>
                  <a:pt x="0" y="15445"/>
                  <a:pt x="15445" y="0"/>
                  <a:pt x="344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54835" y="2447016"/>
            <a:ext cx="5152520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Datos enviados al modelo: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92695" y="2722736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Menú escolar del día/semana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92695" y="2929527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Alergias (array de strings)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92695" y="3136317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Alimentos excluidos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92695" y="3343107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Número de comensales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51440" y="3722222"/>
            <a:ext cx="5290380" cy="1275206"/>
          </a:xfrm>
          <a:custGeom>
            <a:avLst/>
            <a:gdLst/>
            <a:ahLst/>
            <a:cxnLst/>
            <a:rect l="l" t="t" r="r" b="b"/>
            <a:pathLst>
              <a:path w="5290380" h="1275206">
                <a:moveTo>
                  <a:pt x="34469" y="0"/>
                </a:moveTo>
                <a:lnTo>
                  <a:pt x="5255911" y="0"/>
                </a:lnTo>
                <a:cubicBezTo>
                  <a:pt x="5274948" y="0"/>
                  <a:pt x="5290380" y="15432"/>
                  <a:pt x="5290380" y="34469"/>
                </a:cubicBezTo>
                <a:lnTo>
                  <a:pt x="5290380" y="1240737"/>
                </a:lnTo>
                <a:cubicBezTo>
                  <a:pt x="5290380" y="1259773"/>
                  <a:pt x="5274948" y="1275206"/>
                  <a:pt x="5255911" y="1275206"/>
                </a:cubicBezTo>
                <a:lnTo>
                  <a:pt x="34469" y="1275206"/>
                </a:lnTo>
                <a:cubicBezTo>
                  <a:pt x="15432" y="1275206"/>
                  <a:pt x="0" y="1259773"/>
                  <a:pt x="0" y="1240737"/>
                </a:cubicBezTo>
                <a:lnTo>
                  <a:pt x="0" y="34469"/>
                </a:lnTo>
                <a:cubicBezTo>
                  <a:pt x="0" y="15445"/>
                  <a:pt x="15445" y="0"/>
                  <a:pt x="344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54835" y="3825617"/>
            <a:ext cx="5152520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 Datos NUNCA enviados: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92695" y="4101337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Nombre del menor, colegio, curso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92695" y="4308127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Email, contraseña, UUIDs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92695" y="4514917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Historial completo de cenas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92695" y="4721707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Ubicación, dirección, teléfono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61883" y="5307613"/>
            <a:ext cx="5652263" cy="1550926"/>
          </a:xfrm>
          <a:custGeom>
            <a:avLst/>
            <a:gdLst/>
            <a:ahLst/>
            <a:cxnLst/>
            <a:rect l="l" t="t" r="r" b="b"/>
            <a:pathLst>
              <a:path w="5652263" h="1550926">
                <a:moveTo>
                  <a:pt x="34465" y="0"/>
                </a:moveTo>
                <a:lnTo>
                  <a:pt x="5583340" y="0"/>
                </a:lnTo>
                <a:cubicBezTo>
                  <a:pt x="5621405" y="0"/>
                  <a:pt x="5652263" y="30858"/>
                  <a:pt x="5652263" y="68923"/>
                </a:cubicBezTo>
                <a:lnTo>
                  <a:pt x="5652263" y="1482003"/>
                </a:lnTo>
                <a:cubicBezTo>
                  <a:pt x="5652263" y="1520068"/>
                  <a:pt x="5621405" y="1550926"/>
                  <a:pt x="5583340" y="1550926"/>
                </a:cubicBezTo>
                <a:lnTo>
                  <a:pt x="34465" y="1550926"/>
                </a:lnTo>
                <a:cubicBezTo>
                  <a:pt x="15431" y="1550926"/>
                  <a:pt x="0" y="1535495"/>
                  <a:pt x="0" y="1516461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361883" y="5307613"/>
            <a:ext cx="34465" cy="1550926"/>
          </a:xfrm>
          <a:custGeom>
            <a:avLst/>
            <a:gdLst/>
            <a:ahLst/>
            <a:cxnLst/>
            <a:rect l="l" t="t" r="r" b="b"/>
            <a:pathLst>
              <a:path w="34465" h="1550926">
                <a:moveTo>
                  <a:pt x="34465" y="0"/>
                </a:moveTo>
                <a:lnTo>
                  <a:pt x="34465" y="0"/>
                </a:lnTo>
                <a:lnTo>
                  <a:pt x="34465" y="1550926"/>
                </a:lnTo>
                <a:lnTo>
                  <a:pt x="34465" y="1550926"/>
                </a:lnTo>
                <a:cubicBezTo>
                  <a:pt x="15431" y="1550926"/>
                  <a:pt x="0" y="1535495"/>
                  <a:pt x="0" y="1516461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5" name="Shape 23"/>
          <p:cNvSpPr/>
          <p:nvPr/>
        </p:nvSpPr>
        <p:spPr>
          <a:xfrm>
            <a:off x="551440" y="5479938"/>
            <a:ext cx="413580" cy="413580"/>
          </a:xfrm>
          <a:custGeom>
            <a:avLst/>
            <a:gdLst/>
            <a:ahLst/>
            <a:cxnLst/>
            <a:rect l="l" t="t" r="r" b="b"/>
            <a:pathLst>
              <a:path w="413580" h="413580">
                <a:moveTo>
                  <a:pt x="68931" y="0"/>
                </a:moveTo>
                <a:lnTo>
                  <a:pt x="344649" y="0"/>
                </a:lnTo>
                <a:cubicBezTo>
                  <a:pt x="382719" y="0"/>
                  <a:pt x="413580" y="30862"/>
                  <a:pt x="413580" y="68931"/>
                </a:cubicBezTo>
                <a:lnTo>
                  <a:pt x="413580" y="344649"/>
                </a:lnTo>
                <a:cubicBezTo>
                  <a:pt x="413580" y="382719"/>
                  <a:pt x="382719" y="413580"/>
                  <a:pt x="344649" y="413580"/>
                </a:cubicBezTo>
                <a:lnTo>
                  <a:pt x="68931" y="413580"/>
                </a:lnTo>
                <a:cubicBezTo>
                  <a:pt x="30862" y="413580"/>
                  <a:pt x="0" y="382719"/>
                  <a:pt x="0" y="344649"/>
                </a:cubicBezTo>
                <a:lnTo>
                  <a:pt x="0" y="68931"/>
                </a:lnTo>
                <a:cubicBezTo>
                  <a:pt x="0" y="30887"/>
                  <a:pt x="30887" y="0"/>
                  <a:pt x="68931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80684" y="5583333"/>
            <a:ext cx="155093" cy="206790"/>
          </a:xfrm>
          <a:custGeom>
            <a:avLst/>
            <a:gdLst/>
            <a:ahLst/>
            <a:cxnLst/>
            <a:rect l="l" t="t" r="r" b="b"/>
            <a:pathLst>
              <a:path w="155093" h="206790">
                <a:moveTo>
                  <a:pt x="51698" y="38773"/>
                </a:moveTo>
                <a:lnTo>
                  <a:pt x="51698" y="64622"/>
                </a:lnTo>
                <a:lnTo>
                  <a:pt x="103395" y="64622"/>
                </a:lnTo>
                <a:lnTo>
                  <a:pt x="103395" y="38773"/>
                </a:lnTo>
                <a:cubicBezTo>
                  <a:pt x="103395" y="24516"/>
                  <a:pt x="91803" y="12924"/>
                  <a:pt x="77546" y="12924"/>
                </a:cubicBezTo>
                <a:cubicBezTo>
                  <a:pt x="63289" y="12924"/>
                  <a:pt x="51698" y="24516"/>
                  <a:pt x="51698" y="38773"/>
                </a:cubicBezTo>
                <a:close/>
                <a:moveTo>
                  <a:pt x="25849" y="64622"/>
                </a:moveTo>
                <a:lnTo>
                  <a:pt x="25849" y="38773"/>
                </a:lnTo>
                <a:cubicBezTo>
                  <a:pt x="25849" y="10218"/>
                  <a:pt x="48991" y="-12924"/>
                  <a:pt x="77546" y="-12924"/>
                </a:cubicBezTo>
                <a:cubicBezTo>
                  <a:pt x="106101" y="-12924"/>
                  <a:pt x="129244" y="10218"/>
                  <a:pt x="129244" y="38773"/>
                </a:cubicBezTo>
                <a:lnTo>
                  <a:pt x="129244" y="64622"/>
                </a:lnTo>
                <a:cubicBezTo>
                  <a:pt x="143501" y="64622"/>
                  <a:pt x="155093" y="76213"/>
                  <a:pt x="155093" y="90471"/>
                </a:cubicBezTo>
                <a:lnTo>
                  <a:pt x="155093" y="180941"/>
                </a:lnTo>
                <a:cubicBezTo>
                  <a:pt x="155093" y="195199"/>
                  <a:pt x="143501" y="206790"/>
                  <a:pt x="129244" y="206790"/>
                </a:cubicBezTo>
                <a:lnTo>
                  <a:pt x="25849" y="206790"/>
                </a:lnTo>
                <a:cubicBezTo>
                  <a:pt x="11592" y="206790"/>
                  <a:pt x="0" y="195199"/>
                  <a:pt x="0" y="180941"/>
                </a:cubicBezTo>
                <a:lnTo>
                  <a:pt x="0" y="90471"/>
                </a:lnTo>
                <a:cubicBezTo>
                  <a:pt x="0" y="76213"/>
                  <a:pt x="11592" y="64622"/>
                  <a:pt x="25849" y="64622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7" name="Text 25"/>
          <p:cNvSpPr/>
          <p:nvPr/>
        </p:nvSpPr>
        <p:spPr>
          <a:xfrm>
            <a:off x="1068416" y="5548868"/>
            <a:ext cx="1033951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Privacidad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7289" y="6065843"/>
            <a:ext cx="120628" cy="137860"/>
          </a:xfrm>
          <a:custGeom>
            <a:avLst/>
            <a:gdLst/>
            <a:ahLst/>
            <a:cxnLst/>
            <a:rect l="l" t="t" r="r" b="b"/>
            <a:pathLst>
              <a:path w="120628" h="137860">
                <a:moveTo>
                  <a:pt x="117073" y="18875"/>
                </a:moveTo>
                <a:cubicBezTo>
                  <a:pt x="120924" y="21675"/>
                  <a:pt x="121785" y="27060"/>
                  <a:pt x="118985" y="30911"/>
                </a:cubicBezTo>
                <a:lnTo>
                  <a:pt x="50055" y="125690"/>
                </a:lnTo>
                <a:cubicBezTo>
                  <a:pt x="48574" y="127736"/>
                  <a:pt x="46285" y="129001"/>
                  <a:pt x="43754" y="129217"/>
                </a:cubicBezTo>
                <a:cubicBezTo>
                  <a:pt x="41223" y="129432"/>
                  <a:pt x="38773" y="128490"/>
                  <a:pt x="36996" y="126713"/>
                </a:cubicBezTo>
                <a:lnTo>
                  <a:pt x="2531" y="92248"/>
                </a:lnTo>
                <a:cubicBezTo>
                  <a:pt x="-835" y="88882"/>
                  <a:pt x="-835" y="83416"/>
                  <a:pt x="2531" y="80050"/>
                </a:cubicBezTo>
                <a:cubicBezTo>
                  <a:pt x="5897" y="76685"/>
                  <a:pt x="11363" y="76685"/>
                  <a:pt x="14728" y="80050"/>
                </a:cubicBezTo>
                <a:lnTo>
                  <a:pt x="42058" y="107380"/>
                </a:lnTo>
                <a:lnTo>
                  <a:pt x="105064" y="20760"/>
                </a:lnTo>
                <a:cubicBezTo>
                  <a:pt x="107865" y="16909"/>
                  <a:pt x="113250" y="16048"/>
                  <a:pt x="117100" y="18848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29" name="Text 27"/>
          <p:cNvSpPr/>
          <p:nvPr/>
        </p:nvSpPr>
        <p:spPr>
          <a:xfrm>
            <a:off x="792695" y="6031378"/>
            <a:ext cx="2688271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Keys en variables de entorno, nunca en código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77289" y="6307098"/>
            <a:ext cx="120628" cy="137860"/>
          </a:xfrm>
          <a:custGeom>
            <a:avLst/>
            <a:gdLst/>
            <a:ahLst/>
            <a:cxnLst/>
            <a:rect l="l" t="t" r="r" b="b"/>
            <a:pathLst>
              <a:path w="120628" h="137860">
                <a:moveTo>
                  <a:pt x="117073" y="18875"/>
                </a:moveTo>
                <a:cubicBezTo>
                  <a:pt x="120924" y="21675"/>
                  <a:pt x="121785" y="27060"/>
                  <a:pt x="118985" y="30911"/>
                </a:cubicBezTo>
                <a:lnTo>
                  <a:pt x="50055" y="125690"/>
                </a:lnTo>
                <a:cubicBezTo>
                  <a:pt x="48574" y="127736"/>
                  <a:pt x="46285" y="129001"/>
                  <a:pt x="43754" y="129217"/>
                </a:cubicBezTo>
                <a:cubicBezTo>
                  <a:pt x="41223" y="129432"/>
                  <a:pt x="38773" y="128490"/>
                  <a:pt x="36996" y="126713"/>
                </a:cubicBezTo>
                <a:lnTo>
                  <a:pt x="2531" y="92248"/>
                </a:lnTo>
                <a:cubicBezTo>
                  <a:pt x="-835" y="88882"/>
                  <a:pt x="-835" y="83416"/>
                  <a:pt x="2531" y="80050"/>
                </a:cubicBezTo>
                <a:cubicBezTo>
                  <a:pt x="5897" y="76685"/>
                  <a:pt x="11363" y="76685"/>
                  <a:pt x="14728" y="80050"/>
                </a:cubicBezTo>
                <a:lnTo>
                  <a:pt x="42058" y="107380"/>
                </a:lnTo>
                <a:lnTo>
                  <a:pt x="105064" y="20760"/>
                </a:lnTo>
                <a:cubicBezTo>
                  <a:pt x="107865" y="16909"/>
                  <a:pt x="113250" y="16048"/>
                  <a:pt x="117100" y="18848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1" name="Text 29"/>
          <p:cNvSpPr/>
          <p:nvPr/>
        </p:nvSpPr>
        <p:spPr>
          <a:xfrm>
            <a:off x="792695" y="6272633"/>
            <a:ext cx="1861111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Datos de perfil solo en PostgreSQL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77289" y="6548353"/>
            <a:ext cx="120628" cy="137860"/>
          </a:xfrm>
          <a:custGeom>
            <a:avLst/>
            <a:gdLst/>
            <a:ahLst/>
            <a:cxnLst/>
            <a:rect l="l" t="t" r="r" b="b"/>
            <a:pathLst>
              <a:path w="120628" h="137860">
                <a:moveTo>
                  <a:pt x="117073" y="18875"/>
                </a:moveTo>
                <a:cubicBezTo>
                  <a:pt x="120924" y="21675"/>
                  <a:pt x="121785" y="27060"/>
                  <a:pt x="118985" y="30911"/>
                </a:cubicBezTo>
                <a:lnTo>
                  <a:pt x="50055" y="125690"/>
                </a:lnTo>
                <a:cubicBezTo>
                  <a:pt x="48574" y="127736"/>
                  <a:pt x="46285" y="129001"/>
                  <a:pt x="43754" y="129217"/>
                </a:cubicBezTo>
                <a:cubicBezTo>
                  <a:pt x="41223" y="129432"/>
                  <a:pt x="38773" y="128490"/>
                  <a:pt x="36996" y="126713"/>
                </a:cubicBezTo>
                <a:lnTo>
                  <a:pt x="2531" y="92248"/>
                </a:lnTo>
                <a:cubicBezTo>
                  <a:pt x="-835" y="88882"/>
                  <a:pt x="-835" y="83416"/>
                  <a:pt x="2531" y="80050"/>
                </a:cubicBezTo>
                <a:cubicBezTo>
                  <a:pt x="5897" y="76685"/>
                  <a:pt x="11363" y="76685"/>
                  <a:pt x="14728" y="80050"/>
                </a:cubicBezTo>
                <a:lnTo>
                  <a:pt x="42058" y="107380"/>
                </a:lnTo>
                <a:lnTo>
                  <a:pt x="105064" y="20760"/>
                </a:lnTo>
                <a:cubicBezTo>
                  <a:pt x="107865" y="16909"/>
                  <a:pt x="113250" y="16048"/>
                  <a:pt x="117100" y="18848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33" name="Text 31"/>
          <p:cNvSpPr/>
          <p:nvPr/>
        </p:nvSpPr>
        <p:spPr>
          <a:xfrm>
            <a:off x="792695" y="6513888"/>
            <a:ext cx="2671039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Gemini no usa datos para reentrenamiento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9844" y="1619856"/>
            <a:ext cx="5652263" cy="2938143"/>
          </a:xfrm>
          <a:custGeom>
            <a:avLst/>
            <a:gdLst/>
            <a:ahLst/>
            <a:cxnLst/>
            <a:rect l="l" t="t" r="r" b="b"/>
            <a:pathLst>
              <a:path w="5652263" h="2938143">
                <a:moveTo>
                  <a:pt x="34465" y="0"/>
                </a:moveTo>
                <a:lnTo>
                  <a:pt x="5583334" y="0"/>
                </a:lnTo>
                <a:cubicBezTo>
                  <a:pt x="5621402" y="0"/>
                  <a:pt x="5652263" y="30860"/>
                  <a:pt x="5652263" y="68929"/>
                </a:cubicBezTo>
                <a:lnTo>
                  <a:pt x="5652263" y="2869214"/>
                </a:lnTo>
                <a:cubicBezTo>
                  <a:pt x="5652263" y="2907282"/>
                  <a:pt x="5621402" y="2938143"/>
                  <a:pt x="5583334" y="2938143"/>
                </a:cubicBezTo>
                <a:lnTo>
                  <a:pt x="34465" y="2938143"/>
                </a:lnTo>
                <a:cubicBezTo>
                  <a:pt x="15431" y="2938143"/>
                  <a:pt x="0" y="2922712"/>
                  <a:pt x="0" y="2903678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199844" y="1619856"/>
            <a:ext cx="34465" cy="2938143"/>
          </a:xfrm>
          <a:custGeom>
            <a:avLst/>
            <a:gdLst/>
            <a:ahLst/>
            <a:cxnLst/>
            <a:rect l="l" t="t" r="r" b="b"/>
            <a:pathLst>
              <a:path w="34465" h="2938143">
                <a:moveTo>
                  <a:pt x="34465" y="0"/>
                </a:moveTo>
                <a:lnTo>
                  <a:pt x="34465" y="0"/>
                </a:lnTo>
                <a:lnTo>
                  <a:pt x="34465" y="2938143"/>
                </a:lnTo>
                <a:lnTo>
                  <a:pt x="34465" y="2938143"/>
                </a:lnTo>
                <a:cubicBezTo>
                  <a:pt x="15431" y="2938143"/>
                  <a:pt x="0" y="2922712"/>
                  <a:pt x="0" y="2903678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36" name="Shape 34"/>
          <p:cNvSpPr/>
          <p:nvPr/>
        </p:nvSpPr>
        <p:spPr>
          <a:xfrm>
            <a:off x="6389402" y="1792181"/>
            <a:ext cx="413580" cy="413580"/>
          </a:xfrm>
          <a:custGeom>
            <a:avLst/>
            <a:gdLst/>
            <a:ahLst/>
            <a:cxnLst/>
            <a:rect l="l" t="t" r="r" b="b"/>
            <a:pathLst>
              <a:path w="413580" h="413580">
                <a:moveTo>
                  <a:pt x="68931" y="0"/>
                </a:moveTo>
                <a:lnTo>
                  <a:pt x="344649" y="0"/>
                </a:lnTo>
                <a:cubicBezTo>
                  <a:pt x="382719" y="0"/>
                  <a:pt x="413580" y="30862"/>
                  <a:pt x="413580" y="68931"/>
                </a:cubicBezTo>
                <a:lnTo>
                  <a:pt x="413580" y="344649"/>
                </a:lnTo>
                <a:cubicBezTo>
                  <a:pt x="413580" y="382719"/>
                  <a:pt x="382719" y="413580"/>
                  <a:pt x="344649" y="413580"/>
                </a:cubicBezTo>
                <a:lnTo>
                  <a:pt x="68931" y="413580"/>
                </a:lnTo>
                <a:cubicBezTo>
                  <a:pt x="30862" y="413580"/>
                  <a:pt x="0" y="382719"/>
                  <a:pt x="0" y="344649"/>
                </a:cubicBezTo>
                <a:lnTo>
                  <a:pt x="0" y="68931"/>
                </a:lnTo>
                <a:cubicBezTo>
                  <a:pt x="0" y="30887"/>
                  <a:pt x="30887" y="0"/>
                  <a:pt x="68931" y="0"/>
                </a:cubicBezTo>
                <a:close/>
              </a:path>
            </a:pathLst>
          </a:custGeom>
          <a:solidFill>
            <a:srgbClr val="FF6467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492797" y="1895576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103395" y="0"/>
                </a:moveTo>
                <a:cubicBezTo>
                  <a:pt x="109332" y="0"/>
                  <a:pt x="114785" y="3271"/>
                  <a:pt x="117612" y="8482"/>
                </a:cubicBezTo>
                <a:lnTo>
                  <a:pt x="204851" y="170036"/>
                </a:lnTo>
                <a:cubicBezTo>
                  <a:pt x="207557" y="175045"/>
                  <a:pt x="207436" y="181103"/>
                  <a:pt x="204528" y="185990"/>
                </a:cubicBezTo>
                <a:cubicBezTo>
                  <a:pt x="201620" y="190877"/>
                  <a:pt x="196329" y="193866"/>
                  <a:pt x="190635" y="193866"/>
                </a:cubicBezTo>
                <a:lnTo>
                  <a:pt x="16155" y="193866"/>
                </a:lnTo>
                <a:cubicBezTo>
                  <a:pt x="10461" y="193866"/>
                  <a:pt x="5210" y="190877"/>
                  <a:pt x="2262" y="185990"/>
                </a:cubicBezTo>
                <a:cubicBezTo>
                  <a:pt x="-687" y="181103"/>
                  <a:pt x="-767" y="175045"/>
                  <a:pt x="1939" y="170036"/>
                </a:cubicBezTo>
                <a:lnTo>
                  <a:pt x="89178" y="8482"/>
                </a:lnTo>
                <a:cubicBezTo>
                  <a:pt x="92005" y="3271"/>
                  <a:pt x="97458" y="0"/>
                  <a:pt x="103395" y="0"/>
                </a:cubicBezTo>
                <a:close/>
                <a:moveTo>
                  <a:pt x="103395" y="67853"/>
                </a:moveTo>
                <a:cubicBezTo>
                  <a:pt x="98023" y="67853"/>
                  <a:pt x="93702" y="72175"/>
                  <a:pt x="93702" y="77546"/>
                </a:cubicBezTo>
                <a:lnTo>
                  <a:pt x="93702" y="122782"/>
                </a:lnTo>
                <a:cubicBezTo>
                  <a:pt x="93702" y="128153"/>
                  <a:pt x="98023" y="132475"/>
                  <a:pt x="103395" y="132475"/>
                </a:cubicBezTo>
                <a:cubicBezTo>
                  <a:pt x="108767" y="132475"/>
                  <a:pt x="113088" y="128153"/>
                  <a:pt x="113088" y="122782"/>
                </a:cubicBezTo>
                <a:lnTo>
                  <a:pt x="113088" y="77546"/>
                </a:lnTo>
                <a:cubicBezTo>
                  <a:pt x="113088" y="72175"/>
                  <a:pt x="108767" y="67853"/>
                  <a:pt x="103395" y="67853"/>
                </a:cubicBezTo>
                <a:close/>
                <a:moveTo>
                  <a:pt x="114179" y="155093"/>
                </a:moveTo>
                <a:cubicBezTo>
                  <a:pt x="114424" y="151090"/>
                  <a:pt x="112428" y="147281"/>
                  <a:pt x="108997" y="145206"/>
                </a:cubicBezTo>
                <a:cubicBezTo>
                  <a:pt x="105565" y="143130"/>
                  <a:pt x="101265" y="143130"/>
                  <a:pt x="97834" y="145206"/>
                </a:cubicBezTo>
                <a:cubicBezTo>
                  <a:pt x="94403" y="147281"/>
                  <a:pt x="92406" y="151090"/>
                  <a:pt x="92652" y="155093"/>
                </a:cubicBezTo>
                <a:cubicBezTo>
                  <a:pt x="92406" y="159095"/>
                  <a:pt x="94403" y="162904"/>
                  <a:pt x="97834" y="164979"/>
                </a:cubicBezTo>
                <a:cubicBezTo>
                  <a:pt x="101265" y="167055"/>
                  <a:pt x="105565" y="167055"/>
                  <a:pt x="108997" y="164979"/>
                </a:cubicBezTo>
                <a:cubicBezTo>
                  <a:pt x="112428" y="162904"/>
                  <a:pt x="114424" y="159095"/>
                  <a:pt x="114179" y="155093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38" name="Text 36"/>
          <p:cNvSpPr/>
          <p:nvPr/>
        </p:nvSpPr>
        <p:spPr>
          <a:xfrm>
            <a:off x="6906377" y="1861111"/>
            <a:ext cx="2067901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Seguridad Alimentaria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89402" y="2343621"/>
            <a:ext cx="5290380" cy="1137346"/>
          </a:xfrm>
          <a:custGeom>
            <a:avLst/>
            <a:gdLst/>
            <a:ahLst/>
            <a:cxnLst/>
            <a:rect l="l" t="t" r="r" b="b"/>
            <a:pathLst>
              <a:path w="5290380" h="1137346">
                <a:moveTo>
                  <a:pt x="34462" y="0"/>
                </a:moveTo>
                <a:lnTo>
                  <a:pt x="5255919" y="0"/>
                </a:lnTo>
                <a:cubicBezTo>
                  <a:pt x="5274951" y="0"/>
                  <a:pt x="5290380" y="15429"/>
                  <a:pt x="5290380" y="34462"/>
                </a:cubicBezTo>
                <a:lnTo>
                  <a:pt x="5290380" y="1102884"/>
                </a:lnTo>
                <a:cubicBezTo>
                  <a:pt x="5290380" y="1121917"/>
                  <a:pt x="5274951" y="1137346"/>
                  <a:pt x="5255919" y="1137346"/>
                </a:cubicBezTo>
                <a:lnTo>
                  <a:pt x="34462" y="1137346"/>
                </a:lnTo>
                <a:cubicBezTo>
                  <a:pt x="15429" y="1137346"/>
                  <a:pt x="0" y="1121917"/>
                  <a:pt x="0" y="1102884"/>
                </a:cubicBezTo>
                <a:lnTo>
                  <a:pt x="0" y="34462"/>
                </a:lnTo>
                <a:cubicBezTo>
                  <a:pt x="0" y="15442"/>
                  <a:pt x="15442" y="0"/>
                  <a:pt x="3446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492797" y="2447016"/>
            <a:ext cx="5152520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Tratamiento especial de alergias: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630657" y="2722736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20000"/>
              </a:lnSpc>
            </a:pPr>
            <a:r>
              <a:rPr lang="en-US" sz="95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reforzado:</a:t>
            </a:r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"NUNCA incluir estos ingredientes bajo ninguna circunstancia"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630657" y="2963992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20000"/>
              </a:lnSpc>
            </a:pPr>
            <a:r>
              <a:rPr lang="en-US" sz="9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Doble barrera:</a:t>
            </a:r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Frontend + backend validan independientemente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630657" y="3205247"/>
            <a:ext cx="50060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20000"/>
              </a:lnSpc>
            </a:pPr>
            <a:r>
              <a:rPr lang="en-US" sz="950" b="1" dirty="0">
                <a:solidFill>
                  <a:srgbClr val="5E8B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Respuesta estructurada:</a:t>
            </a:r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JSON Schema reduce respuestas libres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92274" y="3587234"/>
            <a:ext cx="5278892" cy="798440"/>
          </a:xfrm>
          <a:custGeom>
            <a:avLst/>
            <a:gdLst/>
            <a:ahLst/>
            <a:cxnLst/>
            <a:rect l="l" t="t" r="r" b="b"/>
            <a:pathLst>
              <a:path w="5278892" h="798440">
                <a:moveTo>
                  <a:pt x="34469" y="0"/>
                </a:moveTo>
                <a:lnTo>
                  <a:pt x="5244423" y="0"/>
                </a:lnTo>
                <a:cubicBezTo>
                  <a:pt x="5263460" y="0"/>
                  <a:pt x="5278892" y="15432"/>
                  <a:pt x="5278892" y="34469"/>
                </a:cubicBezTo>
                <a:lnTo>
                  <a:pt x="5278892" y="763971"/>
                </a:lnTo>
                <a:cubicBezTo>
                  <a:pt x="5278892" y="783007"/>
                  <a:pt x="5263460" y="798440"/>
                  <a:pt x="5244423" y="798440"/>
                </a:cubicBezTo>
                <a:lnTo>
                  <a:pt x="34469" y="798440"/>
                </a:lnTo>
                <a:cubicBezTo>
                  <a:pt x="15445" y="798440"/>
                  <a:pt x="0" y="782995"/>
                  <a:pt x="0" y="763971"/>
                </a:cubicBezTo>
                <a:lnTo>
                  <a:pt x="0" y="34469"/>
                </a:lnTo>
                <a:cubicBezTo>
                  <a:pt x="0" y="15445"/>
                  <a:pt x="15445" y="0"/>
                  <a:pt x="34469" y="0"/>
                </a:cubicBezTo>
                <a:close/>
              </a:path>
            </a:pathLst>
          </a:custGeom>
          <a:solidFill>
            <a:srgbClr val="FF6467">
              <a:alpha val="20000"/>
            </a:srgbClr>
          </a:solidFill>
          <a:ln w="8467">
            <a:solidFill>
              <a:srgbClr val="FF6467">
                <a:alpha val="40000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498541" y="3693504"/>
            <a:ext cx="5135288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⚠️ Limitación crítica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98541" y="3934759"/>
            <a:ext cx="5126671" cy="344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LLM </a:t>
            </a:r>
            <a:pPr>
              <a:lnSpc>
                <a:spcPct val="120000"/>
              </a:lnSpc>
            </a:pPr>
            <a:r>
              <a:rPr lang="en-US" sz="9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es un sistema determinista</a:t>
            </a:r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Puede sugerir alérgenos a pesar de instrucciones explícitas.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99844" y="4698732"/>
            <a:ext cx="5652263" cy="1792181"/>
          </a:xfrm>
          <a:custGeom>
            <a:avLst/>
            <a:gdLst/>
            <a:ahLst/>
            <a:cxnLst/>
            <a:rect l="l" t="t" r="r" b="b"/>
            <a:pathLst>
              <a:path w="5652263" h="1792181">
                <a:moveTo>
                  <a:pt x="34465" y="0"/>
                </a:moveTo>
                <a:lnTo>
                  <a:pt x="5583336" y="0"/>
                </a:lnTo>
                <a:cubicBezTo>
                  <a:pt x="5621403" y="0"/>
                  <a:pt x="5652263" y="30860"/>
                  <a:pt x="5652263" y="68927"/>
                </a:cubicBezTo>
                <a:lnTo>
                  <a:pt x="5652263" y="1723254"/>
                </a:lnTo>
                <a:cubicBezTo>
                  <a:pt x="5652263" y="1761321"/>
                  <a:pt x="5621403" y="1792181"/>
                  <a:pt x="5583336" y="1792181"/>
                </a:cubicBezTo>
                <a:lnTo>
                  <a:pt x="34465" y="1792181"/>
                </a:lnTo>
                <a:cubicBezTo>
                  <a:pt x="15431" y="1792181"/>
                  <a:pt x="0" y="1776750"/>
                  <a:pt x="0" y="1757716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199844" y="4698732"/>
            <a:ext cx="34465" cy="1792181"/>
          </a:xfrm>
          <a:custGeom>
            <a:avLst/>
            <a:gdLst/>
            <a:ahLst/>
            <a:cxnLst/>
            <a:rect l="l" t="t" r="r" b="b"/>
            <a:pathLst>
              <a:path w="34465" h="1792181">
                <a:moveTo>
                  <a:pt x="34465" y="0"/>
                </a:moveTo>
                <a:lnTo>
                  <a:pt x="34465" y="0"/>
                </a:lnTo>
                <a:lnTo>
                  <a:pt x="34465" y="1792181"/>
                </a:lnTo>
                <a:lnTo>
                  <a:pt x="34465" y="1792181"/>
                </a:lnTo>
                <a:cubicBezTo>
                  <a:pt x="15431" y="1792181"/>
                  <a:pt x="0" y="1776750"/>
                  <a:pt x="0" y="1757716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49" name="Shape 47"/>
          <p:cNvSpPr/>
          <p:nvPr/>
        </p:nvSpPr>
        <p:spPr>
          <a:xfrm>
            <a:off x="6389402" y="4871057"/>
            <a:ext cx="413580" cy="413580"/>
          </a:xfrm>
          <a:custGeom>
            <a:avLst/>
            <a:gdLst/>
            <a:ahLst/>
            <a:cxnLst/>
            <a:rect l="l" t="t" r="r" b="b"/>
            <a:pathLst>
              <a:path w="413580" h="413580">
                <a:moveTo>
                  <a:pt x="68931" y="0"/>
                </a:moveTo>
                <a:lnTo>
                  <a:pt x="344649" y="0"/>
                </a:lnTo>
                <a:cubicBezTo>
                  <a:pt x="382719" y="0"/>
                  <a:pt x="413580" y="30862"/>
                  <a:pt x="413580" y="68931"/>
                </a:cubicBezTo>
                <a:lnTo>
                  <a:pt x="413580" y="344649"/>
                </a:lnTo>
                <a:cubicBezTo>
                  <a:pt x="413580" y="382719"/>
                  <a:pt x="382719" y="413580"/>
                  <a:pt x="344649" y="413580"/>
                </a:cubicBezTo>
                <a:lnTo>
                  <a:pt x="68931" y="413580"/>
                </a:lnTo>
                <a:cubicBezTo>
                  <a:pt x="30862" y="413580"/>
                  <a:pt x="0" y="382719"/>
                  <a:pt x="0" y="344649"/>
                </a:cubicBezTo>
                <a:lnTo>
                  <a:pt x="0" y="68931"/>
                </a:lnTo>
                <a:cubicBezTo>
                  <a:pt x="0" y="30887"/>
                  <a:pt x="30887" y="0"/>
                  <a:pt x="68931" y="0"/>
                </a:cubicBezTo>
                <a:close/>
              </a:path>
            </a:pathLst>
          </a:custGeom>
          <a:solidFill>
            <a:srgbClr val="5E8B7E">
              <a:alpha val="2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479872" y="4974452"/>
            <a:ext cx="232639" cy="206790"/>
          </a:xfrm>
          <a:custGeom>
            <a:avLst/>
            <a:gdLst/>
            <a:ahLst/>
            <a:cxnLst/>
            <a:rect l="l" t="t" r="r" b="b"/>
            <a:pathLst>
              <a:path w="232639" h="206790">
                <a:moveTo>
                  <a:pt x="116319" y="12924"/>
                </a:moveTo>
                <a:cubicBezTo>
                  <a:pt x="83685" y="12924"/>
                  <a:pt x="57554" y="27787"/>
                  <a:pt x="38531" y="45478"/>
                </a:cubicBezTo>
                <a:cubicBezTo>
                  <a:pt x="19629" y="63047"/>
                  <a:pt x="6987" y="84008"/>
                  <a:pt x="969" y="98427"/>
                </a:cubicBezTo>
                <a:cubicBezTo>
                  <a:pt x="-363" y="101618"/>
                  <a:pt x="-363" y="105172"/>
                  <a:pt x="969" y="108363"/>
                </a:cubicBezTo>
                <a:cubicBezTo>
                  <a:pt x="6987" y="122782"/>
                  <a:pt x="19629" y="143784"/>
                  <a:pt x="38531" y="161312"/>
                </a:cubicBezTo>
                <a:cubicBezTo>
                  <a:pt x="57554" y="178962"/>
                  <a:pt x="83685" y="193866"/>
                  <a:pt x="116319" y="193866"/>
                </a:cubicBezTo>
                <a:cubicBezTo>
                  <a:pt x="148953" y="193866"/>
                  <a:pt x="175085" y="179003"/>
                  <a:pt x="194108" y="161312"/>
                </a:cubicBezTo>
                <a:cubicBezTo>
                  <a:pt x="213010" y="143743"/>
                  <a:pt x="225652" y="122782"/>
                  <a:pt x="231670" y="108363"/>
                </a:cubicBezTo>
                <a:cubicBezTo>
                  <a:pt x="233002" y="105172"/>
                  <a:pt x="233002" y="101618"/>
                  <a:pt x="231670" y="98427"/>
                </a:cubicBezTo>
                <a:cubicBezTo>
                  <a:pt x="225652" y="84008"/>
                  <a:pt x="213010" y="63006"/>
                  <a:pt x="194108" y="45478"/>
                </a:cubicBezTo>
                <a:cubicBezTo>
                  <a:pt x="175085" y="27828"/>
                  <a:pt x="148953" y="12924"/>
                  <a:pt x="116319" y="12924"/>
                </a:cubicBezTo>
                <a:close/>
                <a:moveTo>
                  <a:pt x="58160" y="103395"/>
                </a:moveTo>
                <a:cubicBezTo>
                  <a:pt x="58160" y="71296"/>
                  <a:pt x="84220" y="45235"/>
                  <a:pt x="116319" y="45235"/>
                </a:cubicBezTo>
                <a:cubicBezTo>
                  <a:pt x="148419" y="45235"/>
                  <a:pt x="174479" y="71296"/>
                  <a:pt x="174479" y="103395"/>
                </a:cubicBezTo>
                <a:cubicBezTo>
                  <a:pt x="174479" y="135494"/>
                  <a:pt x="148419" y="161555"/>
                  <a:pt x="116319" y="161555"/>
                </a:cubicBezTo>
                <a:cubicBezTo>
                  <a:pt x="84220" y="161555"/>
                  <a:pt x="58160" y="135494"/>
                  <a:pt x="58160" y="103395"/>
                </a:cubicBezTo>
                <a:close/>
                <a:moveTo>
                  <a:pt x="116319" y="77546"/>
                </a:moveTo>
                <a:cubicBezTo>
                  <a:pt x="116319" y="91803"/>
                  <a:pt x="104728" y="103395"/>
                  <a:pt x="90471" y="103395"/>
                </a:cubicBezTo>
                <a:cubicBezTo>
                  <a:pt x="85826" y="103395"/>
                  <a:pt x="81464" y="102183"/>
                  <a:pt x="77667" y="100002"/>
                </a:cubicBezTo>
                <a:cubicBezTo>
                  <a:pt x="77264" y="104405"/>
                  <a:pt x="77627" y="108928"/>
                  <a:pt x="78839" y="113411"/>
                </a:cubicBezTo>
                <a:cubicBezTo>
                  <a:pt x="84372" y="134090"/>
                  <a:pt x="105657" y="146369"/>
                  <a:pt x="126336" y="140835"/>
                </a:cubicBezTo>
                <a:cubicBezTo>
                  <a:pt x="147015" y="135302"/>
                  <a:pt x="159293" y="114017"/>
                  <a:pt x="153760" y="93338"/>
                </a:cubicBezTo>
                <a:cubicBezTo>
                  <a:pt x="148832" y="74881"/>
                  <a:pt x="131344" y="63128"/>
                  <a:pt x="112927" y="64743"/>
                </a:cubicBezTo>
                <a:cubicBezTo>
                  <a:pt x="115067" y="68499"/>
                  <a:pt x="116319" y="72861"/>
                  <a:pt x="116319" y="77546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1" name="Text 49"/>
          <p:cNvSpPr/>
          <p:nvPr/>
        </p:nvSpPr>
        <p:spPr>
          <a:xfrm>
            <a:off x="6906377" y="4939987"/>
            <a:ext cx="1361368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Transparencia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06634" y="5456963"/>
            <a:ext cx="137860" cy="137860"/>
          </a:xfrm>
          <a:custGeom>
            <a:avLst/>
            <a:gdLst/>
            <a:ahLst/>
            <a:cxnLst/>
            <a:rect l="l" t="t" r="r" b="b"/>
            <a:pathLst>
              <a:path w="137860" h="137860">
                <a:moveTo>
                  <a:pt x="8751" y="25849"/>
                </a:moveTo>
                <a:lnTo>
                  <a:pt x="8751" y="66103"/>
                </a:lnTo>
                <a:cubicBezTo>
                  <a:pt x="8751" y="70680"/>
                  <a:pt x="10555" y="75069"/>
                  <a:pt x="13786" y="78300"/>
                </a:cubicBezTo>
                <a:lnTo>
                  <a:pt x="65484" y="129998"/>
                </a:lnTo>
                <a:cubicBezTo>
                  <a:pt x="72215" y="136729"/>
                  <a:pt x="83120" y="136729"/>
                  <a:pt x="89851" y="129998"/>
                </a:cubicBezTo>
                <a:lnTo>
                  <a:pt x="130105" y="89744"/>
                </a:lnTo>
                <a:cubicBezTo>
                  <a:pt x="136837" y="83012"/>
                  <a:pt x="136837" y="72107"/>
                  <a:pt x="130105" y="65376"/>
                </a:cubicBezTo>
                <a:lnTo>
                  <a:pt x="78408" y="13678"/>
                </a:lnTo>
                <a:cubicBezTo>
                  <a:pt x="75177" y="10420"/>
                  <a:pt x="70815" y="8616"/>
                  <a:pt x="66237" y="8616"/>
                </a:cubicBezTo>
                <a:lnTo>
                  <a:pt x="25983" y="8616"/>
                </a:lnTo>
                <a:cubicBezTo>
                  <a:pt x="16479" y="8616"/>
                  <a:pt x="8751" y="16344"/>
                  <a:pt x="8751" y="25849"/>
                </a:cubicBezTo>
                <a:close/>
                <a:moveTo>
                  <a:pt x="38908" y="30157"/>
                </a:moveTo>
                <a:cubicBezTo>
                  <a:pt x="43663" y="30157"/>
                  <a:pt x="47524" y="34018"/>
                  <a:pt x="47524" y="38773"/>
                </a:cubicBezTo>
                <a:cubicBezTo>
                  <a:pt x="47524" y="43529"/>
                  <a:pt x="43663" y="47389"/>
                  <a:pt x="38908" y="47389"/>
                </a:cubicBezTo>
                <a:cubicBezTo>
                  <a:pt x="34152" y="47389"/>
                  <a:pt x="30292" y="43529"/>
                  <a:pt x="30292" y="38773"/>
                </a:cubicBezTo>
                <a:cubicBezTo>
                  <a:pt x="30292" y="34018"/>
                  <a:pt x="34152" y="30157"/>
                  <a:pt x="38908" y="30157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3" name="Text 51"/>
          <p:cNvSpPr/>
          <p:nvPr/>
        </p:nvSpPr>
        <p:spPr>
          <a:xfrm>
            <a:off x="6630657" y="5422498"/>
            <a:ext cx="2998457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Etiqueta "IA SUGERIDA":</a:t>
            </a:r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Distingue cenas IA de manuales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06634" y="5698218"/>
            <a:ext cx="137860" cy="137860"/>
          </a:xfrm>
          <a:custGeom>
            <a:avLst/>
            <a:gdLst/>
            <a:ahLst/>
            <a:cxnLst/>
            <a:rect l="l" t="t" r="r" b="b"/>
            <a:pathLst>
              <a:path w="137860" h="137860">
                <a:moveTo>
                  <a:pt x="56006" y="12924"/>
                </a:moveTo>
                <a:cubicBezTo>
                  <a:pt x="56006" y="5791"/>
                  <a:pt x="61797" y="0"/>
                  <a:pt x="68930" y="0"/>
                </a:cubicBezTo>
                <a:cubicBezTo>
                  <a:pt x="76063" y="0"/>
                  <a:pt x="81854" y="5791"/>
                  <a:pt x="81854" y="12924"/>
                </a:cubicBezTo>
                <a:cubicBezTo>
                  <a:pt x="81854" y="20058"/>
                  <a:pt x="76063" y="25849"/>
                  <a:pt x="68930" y="25849"/>
                </a:cubicBezTo>
                <a:cubicBezTo>
                  <a:pt x="61797" y="25849"/>
                  <a:pt x="56006" y="20058"/>
                  <a:pt x="56006" y="12924"/>
                </a:cubicBezTo>
                <a:close/>
                <a:moveTo>
                  <a:pt x="56006" y="124936"/>
                </a:moveTo>
                <a:cubicBezTo>
                  <a:pt x="56006" y="117803"/>
                  <a:pt x="61797" y="112011"/>
                  <a:pt x="68930" y="112011"/>
                </a:cubicBezTo>
                <a:cubicBezTo>
                  <a:pt x="76063" y="112011"/>
                  <a:pt x="81854" y="117803"/>
                  <a:pt x="81854" y="124936"/>
                </a:cubicBezTo>
                <a:cubicBezTo>
                  <a:pt x="81854" y="132069"/>
                  <a:pt x="76063" y="137860"/>
                  <a:pt x="68930" y="137860"/>
                </a:cubicBezTo>
                <a:cubicBezTo>
                  <a:pt x="61797" y="137860"/>
                  <a:pt x="56006" y="132069"/>
                  <a:pt x="56006" y="124936"/>
                </a:cubicBezTo>
                <a:close/>
                <a:moveTo>
                  <a:pt x="12924" y="56006"/>
                </a:moveTo>
                <a:cubicBezTo>
                  <a:pt x="20058" y="56006"/>
                  <a:pt x="25849" y="61797"/>
                  <a:pt x="25849" y="68930"/>
                </a:cubicBezTo>
                <a:cubicBezTo>
                  <a:pt x="25849" y="76063"/>
                  <a:pt x="20058" y="81854"/>
                  <a:pt x="12924" y="81854"/>
                </a:cubicBezTo>
                <a:cubicBezTo>
                  <a:pt x="5791" y="81854"/>
                  <a:pt x="0" y="76063"/>
                  <a:pt x="0" y="68930"/>
                </a:cubicBezTo>
                <a:cubicBezTo>
                  <a:pt x="0" y="61797"/>
                  <a:pt x="5791" y="56006"/>
                  <a:pt x="12924" y="56006"/>
                </a:cubicBezTo>
                <a:close/>
                <a:moveTo>
                  <a:pt x="112011" y="68930"/>
                </a:moveTo>
                <a:cubicBezTo>
                  <a:pt x="112011" y="61797"/>
                  <a:pt x="117803" y="56006"/>
                  <a:pt x="124936" y="56006"/>
                </a:cubicBezTo>
                <a:cubicBezTo>
                  <a:pt x="132069" y="56006"/>
                  <a:pt x="137860" y="61797"/>
                  <a:pt x="137860" y="68930"/>
                </a:cubicBezTo>
                <a:cubicBezTo>
                  <a:pt x="137860" y="76063"/>
                  <a:pt x="132069" y="81854"/>
                  <a:pt x="124936" y="81854"/>
                </a:cubicBezTo>
                <a:cubicBezTo>
                  <a:pt x="117803" y="81854"/>
                  <a:pt x="112011" y="76063"/>
                  <a:pt x="112011" y="68930"/>
                </a:cubicBezTo>
                <a:close/>
                <a:moveTo>
                  <a:pt x="20194" y="99383"/>
                </a:moveTo>
                <a:cubicBezTo>
                  <a:pt x="25240" y="94338"/>
                  <a:pt x="33432" y="94338"/>
                  <a:pt x="38477" y="99383"/>
                </a:cubicBezTo>
                <a:cubicBezTo>
                  <a:pt x="43522" y="104428"/>
                  <a:pt x="43522" y="112620"/>
                  <a:pt x="38477" y="117666"/>
                </a:cubicBezTo>
                <a:cubicBezTo>
                  <a:pt x="33432" y="122711"/>
                  <a:pt x="25240" y="122711"/>
                  <a:pt x="20194" y="117666"/>
                </a:cubicBezTo>
                <a:cubicBezTo>
                  <a:pt x="15149" y="112620"/>
                  <a:pt x="15149" y="104428"/>
                  <a:pt x="20194" y="99383"/>
                </a:cubicBezTo>
                <a:close/>
                <a:moveTo>
                  <a:pt x="20194" y="20194"/>
                </a:moveTo>
                <a:cubicBezTo>
                  <a:pt x="25240" y="15149"/>
                  <a:pt x="33432" y="15149"/>
                  <a:pt x="38477" y="20194"/>
                </a:cubicBezTo>
                <a:cubicBezTo>
                  <a:pt x="43522" y="25240"/>
                  <a:pt x="43522" y="33432"/>
                  <a:pt x="38477" y="38477"/>
                </a:cubicBezTo>
                <a:cubicBezTo>
                  <a:pt x="33432" y="43522"/>
                  <a:pt x="25240" y="43522"/>
                  <a:pt x="20194" y="38477"/>
                </a:cubicBezTo>
                <a:cubicBezTo>
                  <a:pt x="15149" y="33432"/>
                  <a:pt x="15149" y="25240"/>
                  <a:pt x="20194" y="20194"/>
                </a:cubicBezTo>
                <a:close/>
                <a:moveTo>
                  <a:pt x="117666" y="99383"/>
                </a:moveTo>
                <a:cubicBezTo>
                  <a:pt x="122714" y="104432"/>
                  <a:pt x="122714" y="112617"/>
                  <a:pt x="117666" y="117666"/>
                </a:cubicBezTo>
                <a:cubicBezTo>
                  <a:pt x="112617" y="122714"/>
                  <a:pt x="104432" y="122714"/>
                  <a:pt x="99383" y="117666"/>
                </a:cubicBezTo>
                <a:cubicBezTo>
                  <a:pt x="94335" y="112617"/>
                  <a:pt x="94335" y="104432"/>
                  <a:pt x="99383" y="99383"/>
                </a:cubicBezTo>
                <a:cubicBezTo>
                  <a:pt x="104432" y="94335"/>
                  <a:pt x="112617" y="94335"/>
                  <a:pt x="117666" y="99383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5" name="Text 53"/>
          <p:cNvSpPr/>
          <p:nvPr/>
        </p:nvSpPr>
        <p:spPr>
          <a:xfrm>
            <a:off x="6630657" y="5663753"/>
            <a:ext cx="32569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Estado de carga:</a:t>
            </a:r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"CONSULTANDO..." con mensaje explicativo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98018" y="5939473"/>
            <a:ext cx="155093" cy="137860"/>
          </a:xfrm>
          <a:custGeom>
            <a:avLst/>
            <a:gdLst/>
            <a:ahLst/>
            <a:cxnLst/>
            <a:rect l="l" t="t" r="r" b="b"/>
            <a:pathLst>
              <a:path w="155093" h="137860">
                <a:moveTo>
                  <a:pt x="97148" y="323"/>
                </a:moveTo>
                <a:cubicBezTo>
                  <a:pt x="92571" y="-996"/>
                  <a:pt x="87805" y="1669"/>
                  <a:pt x="86486" y="6247"/>
                </a:cubicBezTo>
                <a:lnTo>
                  <a:pt x="52021" y="126874"/>
                </a:lnTo>
                <a:cubicBezTo>
                  <a:pt x="50701" y="131452"/>
                  <a:pt x="53367" y="136218"/>
                  <a:pt x="57944" y="137537"/>
                </a:cubicBezTo>
                <a:cubicBezTo>
                  <a:pt x="62522" y="138856"/>
                  <a:pt x="67288" y="136191"/>
                  <a:pt x="68607" y="131613"/>
                </a:cubicBezTo>
                <a:lnTo>
                  <a:pt x="103072" y="10986"/>
                </a:lnTo>
                <a:cubicBezTo>
                  <a:pt x="104391" y="6408"/>
                  <a:pt x="101726" y="1642"/>
                  <a:pt x="97148" y="323"/>
                </a:cubicBezTo>
                <a:close/>
                <a:moveTo>
                  <a:pt x="114542" y="36969"/>
                </a:moveTo>
                <a:cubicBezTo>
                  <a:pt x="111177" y="40335"/>
                  <a:pt x="111177" y="45801"/>
                  <a:pt x="114542" y="49167"/>
                </a:cubicBezTo>
                <a:lnTo>
                  <a:pt x="134306" y="68930"/>
                </a:lnTo>
                <a:lnTo>
                  <a:pt x="114542" y="88694"/>
                </a:lnTo>
                <a:cubicBezTo>
                  <a:pt x="111177" y="92059"/>
                  <a:pt x="111177" y="97525"/>
                  <a:pt x="114542" y="100891"/>
                </a:cubicBezTo>
                <a:cubicBezTo>
                  <a:pt x="117908" y="104257"/>
                  <a:pt x="123374" y="104257"/>
                  <a:pt x="126740" y="100891"/>
                </a:cubicBezTo>
                <a:lnTo>
                  <a:pt x="152588" y="75042"/>
                </a:lnTo>
                <a:cubicBezTo>
                  <a:pt x="155954" y="71676"/>
                  <a:pt x="155954" y="66211"/>
                  <a:pt x="152588" y="62845"/>
                </a:cubicBezTo>
                <a:lnTo>
                  <a:pt x="126740" y="36996"/>
                </a:lnTo>
                <a:cubicBezTo>
                  <a:pt x="123374" y="33630"/>
                  <a:pt x="117908" y="33630"/>
                  <a:pt x="114542" y="36996"/>
                </a:cubicBezTo>
                <a:close/>
                <a:moveTo>
                  <a:pt x="40577" y="36969"/>
                </a:moveTo>
                <a:cubicBezTo>
                  <a:pt x="37211" y="33603"/>
                  <a:pt x="31746" y="33603"/>
                  <a:pt x="28380" y="36969"/>
                </a:cubicBezTo>
                <a:lnTo>
                  <a:pt x="2531" y="62818"/>
                </a:lnTo>
                <a:cubicBezTo>
                  <a:pt x="-835" y="66184"/>
                  <a:pt x="-835" y="71650"/>
                  <a:pt x="2531" y="75015"/>
                </a:cubicBezTo>
                <a:lnTo>
                  <a:pt x="28380" y="100864"/>
                </a:lnTo>
                <a:cubicBezTo>
                  <a:pt x="31746" y="104230"/>
                  <a:pt x="37211" y="104230"/>
                  <a:pt x="40577" y="100864"/>
                </a:cubicBezTo>
                <a:cubicBezTo>
                  <a:pt x="43943" y="97498"/>
                  <a:pt x="43943" y="92032"/>
                  <a:pt x="40577" y="88667"/>
                </a:cubicBezTo>
                <a:lnTo>
                  <a:pt x="20814" y="68930"/>
                </a:lnTo>
                <a:lnTo>
                  <a:pt x="40550" y="49167"/>
                </a:lnTo>
                <a:cubicBezTo>
                  <a:pt x="43916" y="45801"/>
                  <a:pt x="43916" y="40335"/>
                  <a:pt x="40550" y="36969"/>
                </a:cubicBez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7" name="Text 55"/>
          <p:cNvSpPr/>
          <p:nvPr/>
        </p:nvSpPr>
        <p:spPr>
          <a:xfrm>
            <a:off x="6630657" y="5905008"/>
            <a:ext cx="373083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Código abierto:</a:t>
            </a:r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Prompts auditables en aiService.ts y gemini_service.py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406634" y="6180728"/>
            <a:ext cx="137860" cy="137860"/>
          </a:xfrm>
          <a:custGeom>
            <a:avLst/>
            <a:gdLst/>
            <a:ahLst/>
            <a:cxnLst/>
            <a:rect l="l" t="t" r="r" b="b"/>
            <a:pathLst>
              <a:path w="137860" h="137860">
                <a:moveTo>
                  <a:pt x="126982" y="5843"/>
                </a:moveTo>
                <a:cubicBezTo>
                  <a:pt x="121085" y="-54"/>
                  <a:pt x="111554" y="-54"/>
                  <a:pt x="105657" y="5843"/>
                </a:cubicBezTo>
                <a:lnTo>
                  <a:pt x="99087" y="12413"/>
                </a:lnTo>
                <a:lnTo>
                  <a:pt x="125447" y="38773"/>
                </a:lnTo>
                <a:lnTo>
                  <a:pt x="132017" y="32203"/>
                </a:lnTo>
                <a:cubicBezTo>
                  <a:pt x="137914" y="26307"/>
                  <a:pt x="137914" y="16775"/>
                  <a:pt x="132017" y="10878"/>
                </a:cubicBezTo>
                <a:lnTo>
                  <a:pt x="126982" y="5843"/>
                </a:lnTo>
                <a:close/>
                <a:moveTo>
                  <a:pt x="46420" y="65080"/>
                </a:moveTo>
                <a:cubicBezTo>
                  <a:pt x="44778" y="66722"/>
                  <a:pt x="43512" y="68742"/>
                  <a:pt x="42785" y="70976"/>
                </a:cubicBezTo>
                <a:lnTo>
                  <a:pt x="34815" y="94887"/>
                </a:lnTo>
                <a:cubicBezTo>
                  <a:pt x="34034" y="97202"/>
                  <a:pt x="34653" y="99760"/>
                  <a:pt x="36377" y="101510"/>
                </a:cubicBezTo>
                <a:cubicBezTo>
                  <a:pt x="38100" y="103260"/>
                  <a:pt x="40658" y="103853"/>
                  <a:pt x="43000" y="103072"/>
                </a:cubicBezTo>
                <a:lnTo>
                  <a:pt x="66911" y="95102"/>
                </a:lnTo>
                <a:cubicBezTo>
                  <a:pt x="69119" y="94375"/>
                  <a:pt x="71138" y="93109"/>
                  <a:pt x="72807" y="91467"/>
                </a:cubicBezTo>
                <a:lnTo>
                  <a:pt x="116319" y="47901"/>
                </a:lnTo>
                <a:lnTo>
                  <a:pt x="89959" y="21541"/>
                </a:lnTo>
                <a:lnTo>
                  <a:pt x="46420" y="65080"/>
                </a:lnTo>
                <a:close/>
                <a:moveTo>
                  <a:pt x="25849" y="17233"/>
                </a:moveTo>
                <a:cubicBezTo>
                  <a:pt x="11578" y="17233"/>
                  <a:pt x="0" y="28811"/>
                  <a:pt x="0" y="43081"/>
                </a:cubicBezTo>
                <a:lnTo>
                  <a:pt x="0" y="112011"/>
                </a:lnTo>
                <a:cubicBezTo>
                  <a:pt x="0" y="126282"/>
                  <a:pt x="11578" y="137860"/>
                  <a:pt x="25849" y="137860"/>
                </a:cubicBezTo>
                <a:lnTo>
                  <a:pt x="94779" y="137860"/>
                </a:lnTo>
                <a:cubicBezTo>
                  <a:pt x="109049" y="137860"/>
                  <a:pt x="120628" y="126282"/>
                  <a:pt x="120628" y="112011"/>
                </a:cubicBezTo>
                <a:lnTo>
                  <a:pt x="120628" y="86163"/>
                </a:lnTo>
                <a:cubicBezTo>
                  <a:pt x="120628" y="81397"/>
                  <a:pt x="116777" y="77546"/>
                  <a:pt x="112011" y="77546"/>
                </a:cubicBezTo>
                <a:cubicBezTo>
                  <a:pt x="107245" y="77546"/>
                  <a:pt x="103395" y="81397"/>
                  <a:pt x="103395" y="86163"/>
                </a:cubicBezTo>
                <a:lnTo>
                  <a:pt x="103395" y="112011"/>
                </a:lnTo>
                <a:cubicBezTo>
                  <a:pt x="103395" y="116777"/>
                  <a:pt x="99545" y="120628"/>
                  <a:pt x="94779" y="120628"/>
                </a:cubicBezTo>
                <a:lnTo>
                  <a:pt x="25849" y="120628"/>
                </a:lnTo>
                <a:cubicBezTo>
                  <a:pt x="21083" y="120628"/>
                  <a:pt x="17233" y="116777"/>
                  <a:pt x="17233" y="112011"/>
                </a:cubicBezTo>
                <a:lnTo>
                  <a:pt x="17233" y="43081"/>
                </a:lnTo>
                <a:cubicBezTo>
                  <a:pt x="17233" y="38315"/>
                  <a:pt x="21083" y="34465"/>
                  <a:pt x="25849" y="34465"/>
                </a:cubicBezTo>
                <a:lnTo>
                  <a:pt x="51698" y="34465"/>
                </a:lnTo>
                <a:cubicBezTo>
                  <a:pt x="56463" y="34465"/>
                  <a:pt x="60314" y="30615"/>
                  <a:pt x="60314" y="25849"/>
                </a:cubicBezTo>
                <a:cubicBezTo>
                  <a:pt x="60314" y="21083"/>
                  <a:pt x="56463" y="17233"/>
                  <a:pt x="51698" y="17233"/>
                </a:cubicBezTo>
                <a:lnTo>
                  <a:pt x="25849" y="17233"/>
                </a:lnTo>
                <a:close/>
              </a:path>
            </a:pathLst>
          </a:custGeom>
          <a:solidFill>
            <a:srgbClr val="5E8B7E"/>
          </a:solidFill>
          <a:ln/>
        </p:spPr>
      </p:sp>
      <p:sp>
        <p:nvSpPr>
          <p:cNvPr id="59" name="Text 57"/>
          <p:cNvSpPr/>
          <p:nvPr/>
        </p:nvSpPr>
        <p:spPr>
          <a:xfrm>
            <a:off x="6630657" y="6146263"/>
            <a:ext cx="3308642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Edición manual:</a:t>
            </a:r>
            <a:pPr>
              <a:lnSpc>
                <a:spcPct val="120000"/>
              </a:lnSpc>
            </a:pPr>
            <a:r>
              <a:rPr lang="en-US" sz="9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Usuario puede modificar/eliminar sugerencias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Escolar Pro - Defensa TFM</dc:title>
  <dc:subject>Agenda Escolar Pro - Defensa TFM</dc:subject>
  <dc:creator>Kimi</dc:creator>
  <cp:lastModifiedBy>Kimi</cp:lastModifiedBy>
  <cp:revision>1</cp:revision>
  <dcterms:created xsi:type="dcterms:W3CDTF">2026-02-13T22:30:53Z</dcterms:created>
  <dcterms:modified xsi:type="dcterms:W3CDTF">2026-02-13T22:30:53Z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{"Label":"Agenda Escolar Pro - Defensa TFM","ContentProducer":"001191110108MACG2KBH8F10000","ProduceID":"19c588cf-d102-83f0-8000-0000955df795","ReservedCode1":"","ContentPropagator":"001191110108MACG2KBH8F20000","PropagateID":"19c588cf-d102-83f0-8000-0000955df795","ReservedCode2":""}</vt:lpwstr>
  </property>
</Properties>
</file>